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4" r:id="rId2"/>
  </p:sldMasterIdLst>
  <p:sldIdLst>
    <p:sldId id="257" r:id="rId3"/>
    <p:sldId id="258" r:id="rId4"/>
    <p:sldId id="259" r:id="rId5"/>
    <p:sldId id="260" r:id="rId6"/>
    <p:sldId id="281" r:id="rId7"/>
    <p:sldId id="263" r:id="rId8"/>
    <p:sldId id="28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816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84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29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850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1416E7E-55AA-4528-8676-0BD477CF0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3AF5E-BC41-4B33-88AC-A44513BB9146}" type="datetime1">
              <a:rPr lang="en-US" smtClean="0"/>
              <a:t>12/19/2019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A658ED5-7EF0-449F-8923-7A6CDFBEF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F6F50ED-EC38-442D-A16F-190A6CF74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1DF-9AA2-46A4-9D05-5CEA4E3CC4A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2E5736D-96A1-4CA3-BFA8-A210825A22ED}"/>
              </a:ext>
            </a:extLst>
          </p:cNvPr>
          <p:cNvSpPr/>
          <p:nvPr userDrawn="1"/>
        </p:nvSpPr>
        <p:spPr>
          <a:xfrm>
            <a:off x="1511300" y="6778384"/>
            <a:ext cx="10702146" cy="79615"/>
          </a:xfrm>
          <a:prstGeom prst="rect">
            <a:avLst/>
          </a:prstGeom>
          <a:gradFill flip="none" rotWithShape="1">
            <a:gsLst>
              <a:gs pos="0">
                <a:srgbClr val="92667D"/>
              </a:gs>
              <a:gs pos="100000">
                <a:srgbClr val="FF788B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DAA0791-8D12-4B18-A763-BF4C7AF6C989}"/>
              </a:ext>
            </a:extLst>
          </p:cNvPr>
          <p:cNvSpPr/>
          <p:nvPr userDrawn="1"/>
        </p:nvSpPr>
        <p:spPr>
          <a:xfrm>
            <a:off x="0" y="6778384"/>
            <a:ext cx="1447800" cy="796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C8A33274-9A77-4219-B8AC-864B347AA376}"/>
              </a:ext>
            </a:extLst>
          </p:cNvPr>
          <p:cNvCxnSpPr/>
          <p:nvPr userDrawn="1"/>
        </p:nvCxnSpPr>
        <p:spPr>
          <a:xfrm>
            <a:off x="10157648" y="5725466"/>
            <a:ext cx="1709639" cy="1709639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C4DA7310-64F4-4862-9435-842F320404F2}"/>
              </a:ext>
            </a:extLst>
          </p:cNvPr>
          <p:cNvCxnSpPr/>
          <p:nvPr userDrawn="1"/>
        </p:nvCxnSpPr>
        <p:spPr>
          <a:xfrm>
            <a:off x="251648" y="-535634"/>
            <a:ext cx="1709639" cy="1709639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iamond 22">
            <a:extLst>
              <a:ext uri="{FF2B5EF4-FFF2-40B4-BE49-F238E27FC236}">
                <a16:creationId xmlns:a16="http://schemas.microsoft.com/office/drawing/2014/main" xmlns="" id="{C4CBD0FB-415E-468D-8E37-2C2FBD06BDCE}"/>
              </a:ext>
            </a:extLst>
          </p:cNvPr>
          <p:cNvSpPr/>
          <p:nvPr userDrawn="1"/>
        </p:nvSpPr>
        <p:spPr>
          <a:xfrm flipH="1">
            <a:off x="11012467" y="2260600"/>
            <a:ext cx="1171294" cy="2336800"/>
          </a:xfrm>
          <a:custGeom>
            <a:avLst/>
            <a:gdLst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7903028 w 7903028"/>
              <a:gd name="connsiteY2" fmla="*/ 3951514 h 7903028"/>
              <a:gd name="connsiteX3" fmla="*/ 3951514 w 7903028"/>
              <a:gd name="connsiteY3" fmla="*/ 7903028 h 7903028"/>
              <a:gd name="connsiteX4" fmla="*/ 0 w 7903028"/>
              <a:gd name="connsiteY4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3951514 w 7903028"/>
              <a:gd name="connsiteY4" fmla="*/ 7903028 h 7903028"/>
              <a:gd name="connsiteX5" fmla="*/ 0 w 7903028"/>
              <a:gd name="connsiteY5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4475060 w 7903028"/>
              <a:gd name="connsiteY4" fmla="*/ 7380514 h 7903028"/>
              <a:gd name="connsiteX5" fmla="*/ 3951514 w 7903028"/>
              <a:gd name="connsiteY5" fmla="*/ 7903028 h 7903028"/>
              <a:gd name="connsiteX6" fmla="*/ 0 w 7903028"/>
              <a:gd name="connsiteY6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4475060 w 7903028"/>
              <a:gd name="connsiteY4" fmla="*/ 7380514 h 7903028"/>
              <a:gd name="connsiteX5" fmla="*/ 4475060 w 7903028"/>
              <a:gd name="connsiteY5" fmla="*/ 7380514 h 7903028"/>
              <a:gd name="connsiteX6" fmla="*/ 3951514 w 7903028"/>
              <a:gd name="connsiteY6" fmla="*/ 7903028 h 7903028"/>
              <a:gd name="connsiteX7" fmla="*/ 0 w 7903028"/>
              <a:gd name="connsiteY7" fmla="*/ 3951514 h 7903028"/>
              <a:gd name="connsiteX0" fmla="*/ 3951514 w 7903028"/>
              <a:gd name="connsiteY0" fmla="*/ 7903028 h 7994468"/>
              <a:gd name="connsiteX1" fmla="*/ 0 w 7903028"/>
              <a:gd name="connsiteY1" fmla="*/ 3951514 h 7994468"/>
              <a:gd name="connsiteX2" fmla="*/ 3951514 w 7903028"/>
              <a:gd name="connsiteY2" fmla="*/ 0 h 7994468"/>
              <a:gd name="connsiteX3" fmla="*/ 4465535 w 7903028"/>
              <a:gd name="connsiteY3" fmla="*/ 522514 h 7994468"/>
              <a:gd name="connsiteX4" fmla="*/ 7903028 w 7903028"/>
              <a:gd name="connsiteY4" fmla="*/ 3951514 h 7994468"/>
              <a:gd name="connsiteX5" fmla="*/ 4475060 w 7903028"/>
              <a:gd name="connsiteY5" fmla="*/ 7380514 h 7994468"/>
              <a:gd name="connsiteX6" fmla="*/ 4475060 w 7903028"/>
              <a:gd name="connsiteY6" fmla="*/ 7380514 h 7994468"/>
              <a:gd name="connsiteX7" fmla="*/ 4042954 w 7903028"/>
              <a:gd name="connsiteY7" fmla="*/ 7994468 h 7994468"/>
              <a:gd name="connsiteX0" fmla="*/ 3951514 w 7903028"/>
              <a:gd name="connsiteY0" fmla="*/ 7903028 h 7903028"/>
              <a:gd name="connsiteX1" fmla="*/ 0 w 7903028"/>
              <a:gd name="connsiteY1" fmla="*/ 3951514 h 7903028"/>
              <a:gd name="connsiteX2" fmla="*/ 3951514 w 7903028"/>
              <a:gd name="connsiteY2" fmla="*/ 0 h 7903028"/>
              <a:gd name="connsiteX3" fmla="*/ 4465535 w 7903028"/>
              <a:gd name="connsiteY3" fmla="*/ 522514 h 7903028"/>
              <a:gd name="connsiteX4" fmla="*/ 7903028 w 7903028"/>
              <a:gd name="connsiteY4" fmla="*/ 3951514 h 7903028"/>
              <a:gd name="connsiteX5" fmla="*/ 4475060 w 7903028"/>
              <a:gd name="connsiteY5" fmla="*/ 7380514 h 7903028"/>
              <a:gd name="connsiteX6" fmla="*/ 4475060 w 7903028"/>
              <a:gd name="connsiteY6" fmla="*/ 7380514 h 7903028"/>
              <a:gd name="connsiteX0" fmla="*/ 0 w 3951514"/>
              <a:gd name="connsiteY0" fmla="*/ 7903028 h 7903028"/>
              <a:gd name="connsiteX1" fmla="*/ 0 w 3951514"/>
              <a:gd name="connsiteY1" fmla="*/ 0 h 7903028"/>
              <a:gd name="connsiteX2" fmla="*/ 514021 w 3951514"/>
              <a:gd name="connsiteY2" fmla="*/ 522514 h 7903028"/>
              <a:gd name="connsiteX3" fmla="*/ 3951514 w 3951514"/>
              <a:gd name="connsiteY3" fmla="*/ 3951514 h 7903028"/>
              <a:gd name="connsiteX4" fmla="*/ 523546 w 3951514"/>
              <a:gd name="connsiteY4" fmla="*/ 7380514 h 7903028"/>
              <a:gd name="connsiteX5" fmla="*/ 523546 w 3951514"/>
              <a:gd name="connsiteY5" fmla="*/ 7380514 h 7903028"/>
              <a:gd name="connsiteX0" fmla="*/ 0 w 3951514"/>
              <a:gd name="connsiteY0" fmla="*/ 7380514 h 7380514"/>
              <a:gd name="connsiteX1" fmla="*/ 514021 w 3951514"/>
              <a:gd name="connsiteY1" fmla="*/ 0 h 7380514"/>
              <a:gd name="connsiteX2" fmla="*/ 3951514 w 3951514"/>
              <a:gd name="connsiteY2" fmla="*/ 3429000 h 7380514"/>
              <a:gd name="connsiteX3" fmla="*/ 523546 w 3951514"/>
              <a:gd name="connsiteY3" fmla="*/ 6858000 h 7380514"/>
              <a:gd name="connsiteX4" fmla="*/ 523546 w 3951514"/>
              <a:gd name="connsiteY4" fmla="*/ 6858000 h 7380514"/>
              <a:gd name="connsiteX0" fmla="*/ 0 w 3437493"/>
              <a:gd name="connsiteY0" fmla="*/ 0 h 6858000"/>
              <a:gd name="connsiteX1" fmla="*/ 3437493 w 3437493"/>
              <a:gd name="connsiteY1" fmla="*/ 3429000 h 6858000"/>
              <a:gd name="connsiteX2" fmla="*/ 9525 w 3437493"/>
              <a:gd name="connsiteY2" fmla="*/ 6858000 h 6858000"/>
              <a:gd name="connsiteX3" fmla="*/ 9525 w 34374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493" h="6858000">
                <a:moveTo>
                  <a:pt x="0" y="0"/>
                </a:moveTo>
                <a:lnTo>
                  <a:pt x="3437493" y="3429000"/>
                </a:lnTo>
                <a:lnTo>
                  <a:pt x="9525" y="6858000"/>
                </a:lnTo>
                <a:lnTo>
                  <a:pt x="9525" y="6858000"/>
                </a:lnTo>
              </a:path>
            </a:pathLst>
          </a:cu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68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1416E7E-55AA-4528-8676-0BD477CF0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3AF5E-BC41-4B33-88AC-A44513BB9146}" type="datetime1">
              <a:rPr lang="en-US" smtClean="0"/>
              <a:t>12/19/2019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A658ED5-7EF0-449F-8923-7A6CDFBEF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F6F50ED-EC38-442D-A16F-190A6CF74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1DF-9AA2-46A4-9D05-5CEA4E3CC4A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2E5736D-96A1-4CA3-BFA8-A210825A22ED}"/>
              </a:ext>
            </a:extLst>
          </p:cNvPr>
          <p:cNvSpPr/>
          <p:nvPr userDrawn="1"/>
        </p:nvSpPr>
        <p:spPr>
          <a:xfrm>
            <a:off x="1511300" y="6778384"/>
            <a:ext cx="10702146" cy="79615"/>
          </a:xfrm>
          <a:prstGeom prst="rect">
            <a:avLst/>
          </a:prstGeom>
          <a:gradFill flip="none" rotWithShape="1">
            <a:gsLst>
              <a:gs pos="0">
                <a:srgbClr val="92667D"/>
              </a:gs>
              <a:gs pos="100000">
                <a:srgbClr val="FF788B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DAA0791-8D12-4B18-A763-BF4C7AF6C989}"/>
              </a:ext>
            </a:extLst>
          </p:cNvPr>
          <p:cNvSpPr/>
          <p:nvPr userDrawn="1"/>
        </p:nvSpPr>
        <p:spPr>
          <a:xfrm>
            <a:off x="0" y="6778384"/>
            <a:ext cx="1447800" cy="796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C8A33274-9A77-4219-B8AC-864B347AA376}"/>
              </a:ext>
            </a:extLst>
          </p:cNvPr>
          <p:cNvCxnSpPr/>
          <p:nvPr userDrawn="1"/>
        </p:nvCxnSpPr>
        <p:spPr>
          <a:xfrm>
            <a:off x="10157648" y="5725466"/>
            <a:ext cx="1709639" cy="1709639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C4DA7310-64F4-4862-9435-842F320404F2}"/>
              </a:ext>
            </a:extLst>
          </p:cNvPr>
          <p:cNvCxnSpPr/>
          <p:nvPr userDrawn="1"/>
        </p:nvCxnSpPr>
        <p:spPr>
          <a:xfrm>
            <a:off x="251648" y="-535634"/>
            <a:ext cx="1709639" cy="1709639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iamond 22">
            <a:extLst>
              <a:ext uri="{FF2B5EF4-FFF2-40B4-BE49-F238E27FC236}">
                <a16:creationId xmlns:a16="http://schemas.microsoft.com/office/drawing/2014/main" xmlns="" id="{C4CBD0FB-415E-468D-8E37-2C2FBD06BDCE}"/>
              </a:ext>
            </a:extLst>
          </p:cNvPr>
          <p:cNvSpPr/>
          <p:nvPr userDrawn="1"/>
        </p:nvSpPr>
        <p:spPr>
          <a:xfrm flipH="1">
            <a:off x="11012467" y="2260600"/>
            <a:ext cx="1171294" cy="2336800"/>
          </a:xfrm>
          <a:custGeom>
            <a:avLst/>
            <a:gdLst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7903028 w 7903028"/>
              <a:gd name="connsiteY2" fmla="*/ 3951514 h 7903028"/>
              <a:gd name="connsiteX3" fmla="*/ 3951514 w 7903028"/>
              <a:gd name="connsiteY3" fmla="*/ 7903028 h 7903028"/>
              <a:gd name="connsiteX4" fmla="*/ 0 w 7903028"/>
              <a:gd name="connsiteY4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3951514 w 7903028"/>
              <a:gd name="connsiteY4" fmla="*/ 7903028 h 7903028"/>
              <a:gd name="connsiteX5" fmla="*/ 0 w 7903028"/>
              <a:gd name="connsiteY5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4475060 w 7903028"/>
              <a:gd name="connsiteY4" fmla="*/ 7380514 h 7903028"/>
              <a:gd name="connsiteX5" fmla="*/ 3951514 w 7903028"/>
              <a:gd name="connsiteY5" fmla="*/ 7903028 h 7903028"/>
              <a:gd name="connsiteX6" fmla="*/ 0 w 7903028"/>
              <a:gd name="connsiteY6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4475060 w 7903028"/>
              <a:gd name="connsiteY4" fmla="*/ 7380514 h 7903028"/>
              <a:gd name="connsiteX5" fmla="*/ 4475060 w 7903028"/>
              <a:gd name="connsiteY5" fmla="*/ 7380514 h 7903028"/>
              <a:gd name="connsiteX6" fmla="*/ 3951514 w 7903028"/>
              <a:gd name="connsiteY6" fmla="*/ 7903028 h 7903028"/>
              <a:gd name="connsiteX7" fmla="*/ 0 w 7903028"/>
              <a:gd name="connsiteY7" fmla="*/ 3951514 h 7903028"/>
              <a:gd name="connsiteX0" fmla="*/ 3951514 w 7903028"/>
              <a:gd name="connsiteY0" fmla="*/ 7903028 h 7994468"/>
              <a:gd name="connsiteX1" fmla="*/ 0 w 7903028"/>
              <a:gd name="connsiteY1" fmla="*/ 3951514 h 7994468"/>
              <a:gd name="connsiteX2" fmla="*/ 3951514 w 7903028"/>
              <a:gd name="connsiteY2" fmla="*/ 0 h 7994468"/>
              <a:gd name="connsiteX3" fmla="*/ 4465535 w 7903028"/>
              <a:gd name="connsiteY3" fmla="*/ 522514 h 7994468"/>
              <a:gd name="connsiteX4" fmla="*/ 7903028 w 7903028"/>
              <a:gd name="connsiteY4" fmla="*/ 3951514 h 7994468"/>
              <a:gd name="connsiteX5" fmla="*/ 4475060 w 7903028"/>
              <a:gd name="connsiteY5" fmla="*/ 7380514 h 7994468"/>
              <a:gd name="connsiteX6" fmla="*/ 4475060 w 7903028"/>
              <a:gd name="connsiteY6" fmla="*/ 7380514 h 7994468"/>
              <a:gd name="connsiteX7" fmla="*/ 4042954 w 7903028"/>
              <a:gd name="connsiteY7" fmla="*/ 7994468 h 7994468"/>
              <a:gd name="connsiteX0" fmla="*/ 3951514 w 7903028"/>
              <a:gd name="connsiteY0" fmla="*/ 7903028 h 7903028"/>
              <a:gd name="connsiteX1" fmla="*/ 0 w 7903028"/>
              <a:gd name="connsiteY1" fmla="*/ 3951514 h 7903028"/>
              <a:gd name="connsiteX2" fmla="*/ 3951514 w 7903028"/>
              <a:gd name="connsiteY2" fmla="*/ 0 h 7903028"/>
              <a:gd name="connsiteX3" fmla="*/ 4465535 w 7903028"/>
              <a:gd name="connsiteY3" fmla="*/ 522514 h 7903028"/>
              <a:gd name="connsiteX4" fmla="*/ 7903028 w 7903028"/>
              <a:gd name="connsiteY4" fmla="*/ 3951514 h 7903028"/>
              <a:gd name="connsiteX5" fmla="*/ 4475060 w 7903028"/>
              <a:gd name="connsiteY5" fmla="*/ 7380514 h 7903028"/>
              <a:gd name="connsiteX6" fmla="*/ 4475060 w 7903028"/>
              <a:gd name="connsiteY6" fmla="*/ 7380514 h 7903028"/>
              <a:gd name="connsiteX0" fmla="*/ 0 w 3951514"/>
              <a:gd name="connsiteY0" fmla="*/ 7903028 h 7903028"/>
              <a:gd name="connsiteX1" fmla="*/ 0 w 3951514"/>
              <a:gd name="connsiteY1" fmla="*/ 0 h 7903028"/>
              <a:gd name="connsiteX2" fmla="*/ 514021 w 3951514"/>
              <a:gd name="connsiteY2" fmla="*/ 522514 h 7903028"/>
              <a:gd name="connsiteX3" fmla="*/ 3951514 w 3951514"/>
              <a:gd name="connsiteY3" fmla="*/ 3951514 h 7903028"/>
              <a:gd name="connsiteX4" fmla="*/ 523546 w 3951514"/>
              <a:gd name="connsiteY4" fmla="*/ 7380514 h 7903028"/>
              <a:gd name="connsiteX5" fmla="*/ 523546 w 3951514"/>
              <a:gd name="connsiteY5" fmla="*/ 7380514 h 7903028"/>
              <a:gd name="connsiteX0" fmla="*/ 0 w 3951514"/>
              <a:gd name="connsiteY0" fmla="*/ 7380514 h 7380514"/>
              <a:gd name="connsiteX1" fmla="*/ 514021 w 3951514"/>
              <a:gd name="connsiteY1" fmla="*/ 0 h 7380514"/>
              <a:gd name="connsiteX2" fmla="*/ 3951514 w 3951514"/>
              <a:gd name="connsiteY2" fmla="*/ 3429000 h 7380514"/>
              <a:gd name="connsiteX3" fmla="*/ 523546 w 3951514"/>
              <a:gd name="connsiteY3" fmla="*/ 6858000 h 7380514"/>
              <a:gd name="connsiteX4" fmla="*/ 523546 w 3951514"/>
              <a:gd name="connsiteY4" fmla="*/ 6858000 h 7380514"/>
              <a:gd name="connsiteX0" fmla="*/ 0 w 3437493"/>
              <a:gd name="connsiteY0" fmla="*/ 0 h 6858000"/>
              <a:gd name="connsiteX1" fmla="*/ 3437493 w 3437493"/>
              <a:gd name="connsiteY1" fmla="*/ 3429000 h 6858000"/>
              <a:gd name="connsiteX2" fmla="*/ 9525 w 3437493"/>
              <a:gd name="connsiteY2" fmla="*/ 6858000 h 6858000"/>
              <a:gd name="connsiteX3" fmla="*/ 9525 w 34374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493" h="6858000">
                <a:moveTo>
                  <a:pt x="0" y="0"/>
                </a:moveTo>
                <a:lnTo>
                  <a:pt x="3437493" y="3429000"/>
                </a:lnTo>
                <a:lnTo>
                  <a:pt x="9525" y="6858000"/>
                </a:lnTo>
                <a:lnTo>
                  <a:pt x="9525" y="6858000"/>
                </a:lnTo>
              </a:path>
            </a:pathLst>
          </a:cu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864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5B65F8-5FCD-4638-8D35-B82B2ED747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47A732A-598F-4BA5-974D-E62236F55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55EF151-004D-4DAF-B1BC-089BEC312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1A08DD-66C3-4276-8050-90DD63E43D3E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12/19/2019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DD6F36E-5E7F-48CD-B8B3-26867092A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0E4BDF5-7BD3-49DC-8DEE-1C82E2E9E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CAE1DF-9AA2-46A4-9D05-5CEA4E3CC4A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6039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xmlns="" id="{349E832A-3AB0-428B-A14B-CECD15C249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86971" y="2358571"/>
            <a:ext cx="2140858" cy="2140858"/>
          </a:xfrm>
          <a:prstGeom prst="ellipse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2232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1416E7E-55AA-4528-8676-0BD477CF0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973AF5E-BC41-4B33-88AC-A44513BB9146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12/19/2019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A658ED5-7EF0-449F-8923-7A6CDFBEF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F6F50ED-EC38-442D-A16F-190A6CF74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CAE1DF-9AA2-46A4-9D05-5CEA4E3CC4A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62E5736D-96A1-4CA3-BFA8-A210825A22ED}"/>
              </a:ext>
            </a:extLst>
          </p:cNvPr>
          <p:cNvSpPr/>
          <p:nvPr userDrawn="1"/>
        </p:nvSpPr>
        <p:spPr>
          <a:xfrm>
            <a:off x="1511300" y="6778384"/>
            <a:ext cx="10702146" cy="79615"/>
          </a:xfrm>
          <a:prstGeom prst="rect">
            <a:avLst/>
          </a:prstGeom>
          <a:gradFill flip="none" rotWithShape="1">
            <a:gsLst>
              <a:gs pos="0">
                <a:srgbClr val="92667D"/>
              </a:gs>
              <a:gs pos="100000">
                <a:srgbClr val="FF788B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DAA0791-8D12-4B18-A763-BF4C7AF6C989}"/>
              </a:ext>
            </a:extLst>
          </p:cNvPr>
          <p:cNvSpPr/>
          <p:nvPr userDrawn="1"/>
        </p:nvSpPr>
        <p:spPr>
          <a:xfrm>
            <a:off x="0" y="6778384"/>
            <a:ext cx="1447800" cy="796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C8A33274-9A77-4219-B8AC-864B347AA376}"/>
              </a:ext>
            </a:extLst>
          </p:cNvPr>
          <p:cNvCxnSpPr/>
          <p:nvPr userDrawn="1"/>
        </p:nvCxnSpPr>
        <p:spPr>
          <a:xfrm>
            <a:off x="10157648" y="5725466"/>
            <a:ext cx="1709639" cy="1709639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C4DA7310-64F4-4862-9435-842F320404F2}"/>
              </a:ext>
            </a:extLst>
          </p:cNvPr>
          <p:cNvCxnSpPr/>
          <p:nvPr userDrawn="1"/>
        </p:nvCxnSpPr>
        <p:spPr>
          <a:xfrm>
            <a:off x="251648" y="-535634"/>
            <a:ext cx="1709639" cy="1709639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Diamond 22">
            <a:extLst>
              <a:ext uri="{FF2B5EF4-FFF2-40B4-BE49-F238E27FC236}">
                <a16:creationId xmlns:a16="http://schemas.microsoft.com/office/drawing/2014/main" xmlns="" id="{C4CBD0FB-415E-468D-8E37-2C2FBD06BDCE}"/>
              </a:ext>
            </a:extLst>
          </p:cNvPr>
          <p:cNvSpPr/>
          <p:nvPr userDrawn="1"/>
        </p:nvSpPr>
        <p:spPr>
          <a:xfrm flipH="1">
            <a:off x="11012467" y="2260600"/>
            <a:ext cx="1171294" cy="2336800"/>
          </a:xfrm>
          <a:custGeom>
            <a:avLst/>
            <a:gdLst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7903028 w 7903028"/>
              <a:gd name="connsiteY2" fmla="*/ 3951514 h 7903028"/>
              <a:gd name="connsiteX3" fmla="*/ 3951514 w 7903028"/>
              <a:gd name="connsiteY3" fmla="*/ 7903028 h 7903028"/>
              <a:gd name="connsiteX4" fmla="*/ 0 w 7903028"/>
              <a:gd name="connsiteY4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3951514 w 7903028"/>
              <a:gd name="connsiteY4" fmla="*/ 7903028 h 7903028"/>
              <a:gd name="connsiteX5" fmla="*/ 0 w 7903028"/>
              <a:gd name="connsiteY5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4475060 w 7903028"/>
              <a:gd name="connsiteY4" fmla="*/ 7380514 h 7903028"/>
              <a:gd name="connsiteX5" fmla="*/ 3951514 w 7903028"/>
              <a:gd name="connsiteY5" fmla="*/ 7903028 h 7903028"/>
              <a:gd name="connsiteX6" fmla="*/ 0 w 7903028"/>
              <a:gd name="connsiteY6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4475060 w 7903028"/>
              <a:gd name="connsiteY4" fmla="*/ 7380514 h 7903028"/>
              <a:gd name="connsiteX5" fmla="*/ 4475060 w 7903028"/>
              <a:gd name="connsiteY5" fmla="*/ 7380514 h 7903028"/>
              <a:gd name="connsiteX6" fmla="*/ 3951514 w 7903028"/>
              <a:gd name="connsiteY6" fmla="*/ 7903028 h 7903028"/>
              <a:gd name="connsiteX7" fmla="*/ 0 w 7903028"/>
              <a:gd name="connsiteY7" fmla="*/ 3951514 h 7903028"/>
              <a:gd name="connsiteX0" fmla="*/ 3951514 w 7903028"/>
              <a:gd name="connsiteY0" fmla="*/ 7903028 h 7994468"/>
              <a:gd name="connsiteX1" fmla="*/ 0 w 7903028"/>
              <a:gd name="connsiteY1" fmla="*/ 3951514 h 7994468"/>
              <a:gd name="connsiteX2" fmla="*/ 3951514 w 7903028"/>
              <a:gd name="connsiteY2" fmla="*/ 0 h 7994468"/>
              <a:gd name="connsiteX3" fmla="*/ 4465535 w 7903028"/>
              <a:gd name="connsiteY3" fmla="*/ 522514 h 7994468"/>
              <a:gd name="connsiteX4" fmla="*/ 7903028 w 7903028"/>
              <a:gd name="connsiteY4" fmla="*/ 3951514 h 7994468"/>
              <a:gd name="connsiteX5" fmla="*/ 4475060 w 7903028"/>
              <a:gd name="connsiteY5" fmla="*/ 7380514 h 7994468"/>
              <a:gd name="connsiteX6" fmla="*/ 4475060 w 7903028"/>
              <a:gd name="connsiteY6" fmla="*/ 7380514 h 7994468"/>
              <a:gd name="connsiteX7" fmla="*/ 4042954 w 7903028"/>
              <a:gd name="connsiteY7" fmla="*/ 7994468 h 7994468"/>
              <a:gd name="connsiteX0" fmla="*/ 3951514 w 7903028"/>
              <a:gd name="connsiteY0" fmla="*/ 7903028 h 7903028"/>
              <a:gd name="connsiteX1" fmla="*/ 0 w 7903028"/>
              <a:gd name="connsiteY1" fmla="*/ 3951514 h 7903028"/>
              <a:gd name="connsiteX2" fmla="*/ 3951514 w 7903028"/>
              <a:gd name="connsiteY2" fmla="*/ 0 h 7903028"/>
              <a:gd name="connsiteX3" fmla="*/ 4465535 w 7903028"/>
              <a:gd name="connsiteY3" fmla="*/ 522514 h 7903028"/>
              <a:gd name="connsiteX4" fmla="*/ 7903028 w 7903028"/>
              <a:gd name="connsiteY4" fmla="*/ 3951514 h 7903028"/>
              <a:gd name="connsiteX5" fmla="*/ 4475060 w 7903028"/>
              <a:gd name="connsiteY5" fmla="*/ 7380514 h 7903028"/>
              <a:gd name="connsiteX6" fmla="*/ 4475060 w 7903028"/>
              <a:gd name="connsiteY6" fmla="*/ 7380514 h 7903028"/>
              <a:gd name="connsiteX0" fmla="*/ 0 w 3951514"/>
              <a:gd name="connsiteY0" fmla="*/ 7903028 h 7903028"/>
              <a:gd name="connsiteX1" fmla="*/ 0 w 3951514"/>
              <a:gd name="connsiteY1" fmla="*/ 0 h 7903028"/>
              <a:gd name="connsiteX2" fmla="*/ 514021 w 3951514"/>
              <a:gd name="connsiteY2" fmla="*/ 522514 h 7903028"/>
              <a:gd name="connsiteX3" fmla="*/ 3951514 w 3951514"/>
              <a:gd name="connsiteY3" fmla="*/ 3951514 h 7903028"/>
              <a:gd name="connsiteX4" fmla="*/ 523546 w 3951514"/>
              <a:gd name="connsiteY4" fmla="*/ 7380514 h 7903028"/>
              <a:gd name="connsiteX5" fmla="*/ 523546 w 3951514"/>
              <a:gd name="connsiteY5" fmla="*/ 7380514 h 7903028"/>
              <a:gd name="connsiteX0" fmla="*/ 0 w 3951514"/>
              <a:gd name="connsiteY0" fmla="*/ 7380514 h 7380514"/>
              <a:gd name="connsiteX1" fmla="*/ 514021 w 3951514"/>
              <a:gd name="connsiteY1" fmla="*/ 0 h 7380514"/>
              <a:gd name="connsiteX2" fmla="*/ 3951514 w 3951514"/>
              <a:gd name="connsiteY2" fmla="*/ 3429000 h 7380514"/>
              <a:gd name="connsiteX3" fmla="*/ 523546 w 3951514"/>
              <a:gd name="connsiteY3" fmla="*/ 6858000 h 7380514"/>
              <a:gd name="connsiteX4" fmla="*/ 523546 w 3951514"/>
              <a:gd name="connsiteY4" fmla="*/ 6858000 h 7380514"/>
              <a:gd name="connsiteX0" fmla="*/ 0 w 3437493"/>
              <a:gd name="connsiteY0" fmla="*/ 0 h 6858000"/>
              <a:gd name="connsiteX1" fmla="*/ 3437493 w 3437493"/>
              <a:gd name="connsiteY1" fmla="*/ 3429000 h 6858000"/>
              <a:gd name="connsiteX2" fmla="*/ 9525 w 3437493"/>
              <a:gd name="connsiteY2" fmla="*/ 6858000 h 6858000"/>
              <a:gd name="connsiteX3" fmla="*/ 9525 w 34374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493" h="6858000">
                <a:moveTo>
                  <a:pt x="0" y="0"/>
                </a:moveTo>
                <a:lnTo>
                  <a:pt x="3437493" y="3429000"/>
                </a:lnTo>
                <a:lnTo>
                  <a:pt x="9525" y="6858000"/>
                </a:lnTo>
                <a:lnTo>
                  <a:pt x="9525" y="6858000"/>
                </a:lnTo>
              </a:path>
            </a:pathLst>
          </a:cu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23261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E527CA4-BC4E-42CA-8BB5-4C1C21769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647392-E69B-482B-AAEC-67D9087A116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12/19/2019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9A05E6E-B73A-4558-B2D0-D510959B2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67DB882-844F-4773-A0A9-F7EFE9BFD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CAE1DF-9AA2-46A4-9D05-5CEA4E3CC4A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DF702575-1557-4A5B-9CB2-B83BA7208203}"/>
              </a:ext>
            </a:extLst>
          </p:cNvPr>
          <p:cNvCxnSpPr/>
          <p:nvPr userDrawn="1"/>
        </p:nvCxnSpPr>
        <p:spPr>
          <a:xfrm>
            <a:off x="10157648" y="5725466"/>
            <a:ext cx="1709639" cy="1709639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42ED2C27-8B48-4F1C-A264-690729A02E30}"/>
              </a:ext>
            </a:extLst>
          </p:cNvPr>
          <p:cNvCxnSpPr/>
          <p:nvPr userDrawn="1"/>
        </p:nvCxnSpPr>
        <p:spPr>
          <a:xfrm>
            <a:off x="251648" y="-535634"/>
            <a:ext cx="1709639" cy="1709639"/>
          </a:xfrm>
          <a:prstGeom prst="line">
            <a:avLst/>
          </a:prstGeom>
          <a:ln w="127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iamond 22">
            <a:extLst>
              <a:ext uri="{FF2B5EF4-FFF2-40B4-BE49-F238E27FC236}">
                <a16:creationId xmlns:a16="http://schemas.microsoft.com/office/drawing/2014/main" xmlns="" id="{431067E9-6A1F-4388-A936-69DAD8F4CEB8}"/>
              </a:ext>
            </a:extLst>
          </p:cNvPr>
          <p:cNvSpPr/>
          <p:nvPr userDrawn="1"/>
        </p:nvSpPr>
        <p:spPr>
          <a:xfrm flipH="1">
            <a:off x="11012467" y="2260600"/>
            <a:ext cx="1171294" cy="2336800"/>
          </a:xfrm>
          <a:custGeom>
            <a:avLst/>
            <a:gdLst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7903028 w 7903028"/>
              <a:gd name="connsiteY2" fmla="*/ 3951514 h 7903028"/>
              <a:gd name="connsiteX3" fmla="*/ 3951514 w 7903028"/>
              <a:gd name="connsiteY3" fmla="*/ 7903028 h 7903028"/>
              <a:gd name="connsiteX4" fmla="*/ 0 w 7903028"/>
              <a:gd name="connsiteY4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3951514 w 7903028"/>
              <a:gd name="connsiteY4" fmla="*/ 7903028 h 7903028"/>
              <a:gd name="connsiteX5" fmla="*/ 0 w 7903028"/>
              <a:gd name="connsiteY5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4475060 w 7903028"/>
              <a:gd name="connsiteY4" fmla="*/ 7380514 h 7903028"/>
              <a:gd name="connsiteX5" fmla="*/ 3951514 w 7903028"/>
              <a:gd name="connsiteY5" fmla="*/ 7903028 h 7903028"/>
              <a:gd name="connsiteX6" fmla="*/ 0 w 7903028"/>
              <a:gd name="connsiteY6" fmla="*/ 3951514 h 7903028"/>
              <a:gd name="connsiteX0" fmla="*/ 0 w 7903028"/>
              <a:gd name="connsiteY0" fmla="*/ 3951514 h 7903028"/>
              <a:gd name="connsiteX1" fmla="*/ 3951514 w 7903028"/>
              <a:gd name="connsiteY1" fmla="*/ 0 h 7903028"/>
              <a:gd name="connsiteX2" fmla="*/ 4465535 w 7903028"/>
              <a:gd name="connsiteY2" fmla="*/ 522514 h 7903028"/>
              <a:gd name="connsiteX3" fmla="*/ 7903028 w 7903028"/>
              <a:gd name="connsiteY3" fmla="*/ 3951514 h 7903028"/>
              <a:gd name="connsiteX4" fmla="*/ 4475060 w 7903028"/>
              <a:gd name="connsiteY4" fmla="*/ 7380514 h 7903028"/>
              <a:gd name="connsiteX5" fmla="*/ 4475060 w 7903028"/>
              <a:gd name="connsiteY5" fmla="*/ 7380514 h 7903028"/>
              <a:gd name="connsiteX6" fmla="*/ 3951514 w 7903028"/>
              <a:gd name="connsiteY6" fmla="*/ 7903028 h 7903028"/>
              <a:gd name="connsiteX7" fmla="*/ 0 w 7903028"/>
              <a:gd name="connsiteY7" fmla="*/ 3951514 h 7903028"/>
              <a:gd name="connsiteX0" fmla="*/ 3951514 w 7903028"/>
              <a:gd name="connsiteY0" fmla="*/ 7903028 h 7994468"/>
              <a:gd name="connsiteX1" fmla="*/ 0 w 7903028"/>
              <a:gd name="connsiteY1" fmla="*/ 3951514 h 7994468"/>
              <a:gd name="connsiteX2" fmla="*/ 3951514 w 7903028"/>
              <a:gd name="connsiteY2" fmla="*/ 0 h 7994468"/>
              <a:gd name="connsiteX3" fmla="*/ 4465535 w 7903028"/>
              <a:gd name="connsiteY3" fmla="*/ 522514 h 7994468"/>
              <a:gd name="connsiteX4" fmla="*/ 7903028 w 7903028"/>
              <a:gd name="connsiteY4" fmla="*/ 3951514 h 7994468"/>
              <a:gd name="connsiteX5" fmla="*/ 4475060 w 7903028"/>
              <a:gd name="connsiteY5" fmla="*/ 7380514 h 7994468"/>
              <a:gd name="connsiteX6" fmla="*/ 4475060 w 7903028"/>
              <a:gd name="connsiteY6" fmla="*/ 7380514 h 7994468"/>
              <a:gd name="connsiteX7" fmla="*/ 4042954 w 7903028"/>
              <a:gd name="connsiteY7" fmla="*/ 7994468 h 7994468"/>
              <a:gd name="connsiteX0" fmla="*/ 3951514 w 7903028"/>
              <a:gd name="connsiteY0" fmla="*/ 7903028 h 7903028"/>
              <a:gd name="connsiteX1" fmla="*/ 0 w 7903028"/>
              <a:gd name="connsiteY1" fmla="*/ 3951514 h 7903028"/>
              <a:gd name="connsiteX2" fmla="*/ 3951514 w 7903028"/>
              <a:gd name="connsiteY2" fmla="*/ 0 h 7903028"/>
              <a:gd name="connsiteX3" fmla="*/ 4465535 w 7903028"/>
              <a:gd name="connsiteY3" fmla="*/ 522514 h 7903028"/>
              <a:gd name="connsiteX4" fmla="*/ 7903028 w 7903028"/>
              <a:gd name="connsiteY4" fmla="*/ 3951514 h 7903028"/>
              <a:gd name="connsiteX5" fmla="*/ 4475060 w 7903028"/>
              <a:gd name="connsiteY5" fmla="*/ 7380514 h 7903028"/>
              <a:gd name="connsiteX6" fmla="*/ 4475060 w 7903028"/>
              <a:gd name="connsiteY6" fmla="*/ 7380514 h 7903028"/>
              <a:gd name="connsiteX0" fmla="*/ 0 w 3951514"/>
              <a:gd name="connsiteY0" fmla="*/ 7903028 h 7903028"/>
              <a:gd name="connsiteX1" fmla="*/ 0 w 3951514"/>
              <a:gd name="connsiteY1" fmla="*/ 0 h 7903028"/>
              <a:gd name="connsiteX2" fmla="*/ 514021 w 3951514"/>
              <a:gd name="connsiteY2" fmla="*/ 522514 h 7903028"/>
              <a:gd name="connsiteX3" fmla="*/ 3951514 w 3951514"/>
              <a:gd name="connsiteY3" fmla="*/ 3951514 h 7903028"/>
              <a:gd name="connsiteX4" fmla="*/ 523546 w 3951514"/>
              <a:gd name="connsiteY4" fmla="*/ 7380514 h 7903028"/>
              <a:gd name="connsiteX5" fmla="*/ 523546 w 3951514"/>
              <a:gd name="connsiteY5" fmla="*/ 7380514 h 7903028"/>
              <a:gd name="connsiteX0" fmla="*/ 0 w 3951514"/>
              <a:gd name="connsiteY0" fmla="*/ 7380514 h 7380514"/>
              <a:gd name="connsiteX1" fmla="*/ 514021 w 3951514"/>
              <a:gd name="connsiteY1" fmla="*/ 0 h 7380514"/>
              <a:gd name="connsiteX2" fmla="*/ 3951514 w 3951514"/>
              <a:gd name="connsiteY2" fmla="*/ 3429000 h 7380514"/>
              <a:gd name="connsiteX3" fmla="*/ 523546 w 3951514"/>
              <a:gd name="connsiteY3" fmla="*/ 6858000 h 7380514"/>
              <a:gd name="connsiteX4" fmla="*/ 523546 w 3951514"/>
              <a:gd name="connsiteY4" fmla="*/ 6858000 h 7380514"/>
              <a:gd name="connsiteX0" fmla="*/ 0 w 3437493"/>
              <a:gd name="connsiteY0" fmla="*/ 0 h 6858000"/>
              <a:gd name="connsiteX1" fmla="*/ 3437493 w 3437493"/>
              <a:gd name="connsiteY1" fmla="*/ 3429000 h 6858000"/>
              <a:gd name="connsiteX2" fmla="*/ 9525 w 3437493"/>
              <a:gd name="connsiteY2" fmla="*/ 6858000 h 6858000"/>
              <a:gd name="connsiteX3" fmla="*/ 9525 w 343749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7493" h="6858000">
                <a:moveTo>
                  <a:pt x="0" y="0"/>
                </a:moveTo>
                <a:lnTo>
                  <a:pt x="3437493" y="3429000"/>
                </a:lnTo>
                <a:lnTo>
                  <a:pt x="9525" y="6858000"/>
                </a:lnTo>
                <a:lnTo>
                  <a:pt x="9525" y="6858000"/>
                </a:lnTo>
              </a:path>
            </a:pathLst>
          </a:cu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1330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674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081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392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054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060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279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662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010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0F9B3-18BF-4DF9-BB8C-F9801EA3DF9F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968C4C-B658-4FD4-9E5E-5EFCF6B669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51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38EC6455-DFBA-4FC6-912D-7CA9E9746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B5FFBE9-A651-402B-A68B-4ADB2D1EB9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3AE8C59-76CD-4915-8AEB-26AC2F1666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5458F98-595D-4C47-9DC6-3375AB68323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12/19/2019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6046DBA-FAD3-4B40-B786-4BA1CA298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3525781-BDC6-4423-B307-0A31D54C6B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CAE1DF-9AA2-46A4-9D05-5CEA4E3CC4A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4973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5D718E20-E4CF-4062-A480-6B4EDF76FF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47" b="1651"/>
          <a:stretch/>
        </p:blipFill>
        <p:spPr>
          <a:xfrm>
            <a:off x="-21446" y="0"/>
            <a:ext cx="1223489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06273D2-160B-4F86-B9DC-728D46D161FD}"/>
              </a:ext>
            </a:extLst>
          </p:cNvPr>
          <p:cNvSpPr/>
          <p:nvPr/>
        </p:nvSpPr>
        <p:spPr>
          <a:xfrm>
            <a:off x="-42892" y="0"/>
            <a:ext cx="12234892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xmlns="" id="{EC36A735-75F0-40F3-9B5F-C32812DFF909}"/>
              </a:ext>
            </a:extLst>
          </p:cNvPr>
          <p:cNvSpPr/>
          <p:nvPr/>
        </p:nvSpPr>
        <p:spPr>
          <a:xfrm>
            <a:off x="1001487" y="677106"/>
            <a:ext cx="10189028" cy="5503790"/>
          </a:xfrm>
          <a:prstGeom prst="frame">
            <a:avLst>
              <a:gd name="adj1" fmla="val 2022"/>
            </a:avLst>
          </a:prstGeom>
          <a:gradFill>
            <a:gsLst>
              <a:gs pos="0">
                <a:srgbClr val="92667D"/>
              </a:gs>
              <a:gs pos="100000">
                <a:srgbClr val="FF788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F7E90D2A-7840-4158-89D9-1B680EA6C7F9}"/>
              </a:ext>
            </a:extLst>
          </p:cNvPr>
          <p:cNvSpPr txBox="1"/>
          <p:nvPr/>
        </p:nvSpPr>
        <p:spPr>
          <a:xfrm>
            <a:off x="3469341" y="2567223"/>
            <a:ext cx="7490012" cy="17235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7200" b="1" dirty="0" smtClean="0">
                <a:solidFill>
                  <a:schemeClr val="bg1"/>
                </a:solidFill>
                <a:latin typeface="+mj-lt"/>
              </a:rPr>
              <a:t>JAKO</a:t>
            </a:r>
            <a:endParaRPr lang="en-US" sz="7200" b="1" dirty="0" smtClean="0">
              <a:solidFill>
                <a:schemeClr val="bg1"/>
              </a:solidFill>
              <a:latin typeface="+mj-lt"/>
            </a:endParaRPr>
          </a:p>
          <a:p>
            <a:pPr algn="r"/>
            <a:r>
              <a:rPr lang="en-US" sz="4000" b="1" dirty="0" smtClean="0">
                <a:solidFill>
                  <a:schemeClr val="bg1"/>
                </a:solidFill>
                <a:latin typeface="+mj-lt"/>
              </a:rPr>
              <a:t>(JEMURAN ANAK KOSAN OTOMATIS)</a:t>
            </a:r>
            <a:endParaRPr lang="en-US" sz="72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DF386737-378E-45CC-852D-66D7F2B813B2}"/>
              </a:ext>
            </a:extLst>
          </p:cNvPr>
          <p:cNvCxnSpPr/>
          <p:nvPr/>
        </p:nvCxnSpPr>
        <p:spPr>
          <a:xfrm>
            <a:off x="8608248" y="5725466"/>
            <a:ext cx="1709639" cy="170963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41B96681-8873-472D-9504-3A9A64993BEA}"/>
              </a:ext>
            </a:extLst>
          </p:cNvPr>
          <p:cNvCxnSpPr/>
          <p:nvPr/>
        </p:nvCxnSpPr>
        <p:spPr>
          <a:xfrm>
            <a:off x="10212337" y="473565"/>
            <a:ext cx="1709639" cy="170963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6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5D718E20-E4CF-4062-A480-6B4EDF76FF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47" b="1651"/>
          <a:stretch/>
        </p:blipFill>
        <p:spPr>
          <a:xfrm>
            <a:off x="-21446" y="0"/>
            <a:ext cx="1223489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06273D2-160B-4F86-B9DC-728D46D161FD}"/>
              </a:ext>
            </a:extLst>
          </p:cNvPr>
          <p:cNvSpPr/>
          <p:nvPr/>
        </p:nvSpPr>
        <p:spPr>
          <a:xfrm>
            <a:off x="-42892" y="53788"/>
            <a:ext cx="12234892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xmlns="" id="{EC36A735-75F0-40F3-9B5F-C32812DFF909}"/>
              </a:ext>
            </a:extLst>
          </p:cNvPr>
          <p:cNvSpPr/>
          <p:nvPr/>
        </p:nvSpPr>
        <p:spPr>
          <a:xfrm>
            <a:off x="1001487" y="677106"/>
            <a:ext cx="10189028" cy="5503790"/>
          </a:xfrm>
          <a:prstGeom prst="frame">
            <a:avLst>
              <a:gd name="adj1" fmla="val 2022"/>
            </a:avLst>
          </a:prstGeom>
          <a:gradFill>
            <a:gsLst>
              <a:gs pos="0">
                <a:srgbClr val="92667D"/>
              </a:gs>
              <a:gs pos="100000">
                <a:srgbClr val="FF788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F7E90D2A-7840-4158-89D9-1B680EA6C7F9}"/>
              </a:ext>
            </a:extLst>
          </p:cNvPr>
          <p:cNvSpPr txBox="1"/>
          <p:nvPr/>
        </p:nvSpPr>
        <p:spPr>
          <a:xfrm>
            <a:off x="-685755" y="1913571"/>
            <a:ext cx="6083300" cy="83099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5400" b="1" dirty="0" err="1" smtClean="0">
                <a:solidFill>
                  <a:schemeClr val="bg1"/>
                </a:solidFill>
                <a:latin typeface="+mj-lt"/>
              </a:rPr>
              <a:t>Kelompok</a:t>
            </a:r>
            <a:r>
              <a:rPr lang="en-US" sz="5400" b="1" dirty="0" smtClean="0">
                <a:solidFill>
                  <a:schemeClr val="bg1"/>
                </a:solidFill>
                <a:latin typeface="+mj-lt"/>
              </a:rPr>
              <a:t> 	:</a:t>
            </a:r>
            <a:endParaRPr lang="en-US" sz="5400" dirty="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DF386737-378E-45CC-852D-66D7F2B813B2}"/>
              </a:ext>
            </a:extLst>
          </p:cNvPr>
          <p:cNvCxnSpPr/>
          <p:nvPr/>
        </p:nvCxnSpPr>
        <p:spPr>
          <a:xfrm>
            <a:off x="8608248" y="5725466"/>
            <a:ext cx="1709639" cy="170963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41B96681-8873-472D-9504-3A9A64993BEA}"/>
              </a:ext>
            </a:extLst>
          </p:cNvPr>
          <p:cNvCxnSpPr/>
          <p:nvPr/>
        </p:nvCxnSpPr>
        <p:spPr>
          <a:xfrm>
            <a:off x="10212337" y="473565"/>
            <a:ext cx="1709639" cy="170963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F7E90D2A-7840-4158-89D9-1B680EA6C7F9}"/>
              </a:ext>
            </a:extLst>
          </p:cNvPr>
          <p:cNvSpPr txBox="1"/>
          <p:nvPr/>
        </p:nvSpPr>
        <p:spPr>
          <a:xfrm>
            <a:off x="5978635" y="3663367"/>
            <a:ext cx="4994165" cy="138499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b="1" dirty="0" err="1" smtClean="0">
                <a:solidFill>
                  <a:schemeClr val="bg1"/>
                </a:solidFill>
                <a:latin typeface="+mj-lt"/>
              </a:rPr>
              <a:t>Anggota</a:t>
            </a:r>
            <a:r>
              <a:rPr lang="en-US" b="1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+mj-lt"/>
              </a:rPr>
              <a:t>Kelompok</a:t>
            </a:r>
            <a:r>
              <a:rPr lang="en-US" b="1" dirty="0" smtClean="0">
                <a:solidFill>
                  <a:schemeClr val="bg1"/>
                </a:solidFill>
                <a:latin typeface="+mj-lt"/>
              </a:rPr>
              <a:t>  :</a:t>
            </a:r>
          </a:p>
          <a:p>
            <a:r>
              <a:rPr lang="en-US" b="1" dirty="0" smtClean="0">
                <a:solidFill>
                  <a:schemeClr val="bg1"/>
                </a:solidFill>
                <a:latin typeface="+mj-lt"/>
              </a:rPr>
              <a:t>1. </a:t>
            </a:r>
            <a:r>
              <a:rPr lang="en-US" b="1" dirty="0" err="1" smtClean="0">
                <a:solidFill>
                  <a:schemeClr val="bg1"/>
                </a:solidFill>
                <a:latin typeface="+mj-lt"/>
              </a:rPr>
              <a:t>Felia</a:t>
            </a:r>
            <a:r>
              <a:rPr lang="en-US" b="1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+mj-lt"/>
              </a:rPr>
              <a:t>Azzahra</a:t>
            </a:r>
            <a:r>
              <a:rPr lang="en-US" b="1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smtClean="0">
                <a:solidFill>
                  <a:schemeClr val="bg1"/>
                </a:solidFill>
                <a:latin typeface="+mj-lt"/>
              </a:rPr>
              <a:t>		</a:t>
            </a:r>
            <a:r>
              <a:rPr lang="en-US" b="1" dirty="0" smtClean="0">
                <a:solidFill>
                  <a:schemeClr val="bg1"/>
                </a:solidFill>
                <a:latin typeface="+mj-lt"/>
              </a:rPr>
              <a:t>	14117072</a:t>
            </a:r>
            <a:endParaRPr lang="en-US" b="1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b="1" dirty="0" smtClean="0">
                <a:solidFill>
                  <a:schemeClr val="bg1"/>
                </a:solidFill>
                <a:latin typeface="+mj-lt"/>
              </a:rPr>
              <a:t>2. </a:t>
            </a:r>
            <a:r>
              <a:rPr lang="en-US" b="1" dirty="0" smtClean="0">
                <a:solidFill>
                  <a:schemeClr val="bg1"/>
                </a:solidFill>
                <a:latin typeface="+mj-lt"/>
              </a:rPr>
              <a:t>Irma </a:t>
            </a:r>
            <a:r>
              <a:rPr lang="en-US" b="1" dirty="0" err="1" smtClean="0">
                <a:solidFill>
                  <a:schemeClr val="bg1"/>
                </a:solidFill>
                <a:latin typeface="+mj-lt"/>
              </a:rPr>
              <a:t>Safitri</a:t>
            </a:r>
            <a:r>
              <a:rPr lang="en-US" b="1" dirty="0" smtClean="0">
                <a:solidFill>
                  <a:schemeClr val="bg1"/>
                </a:solidFill>
                <a:latin typeface="+mj-lt"/>
              </a:rPr>
              <a:t>			14117067</a:t>
            </a:r>
            <a:endParaRPr lang="en-US" b="1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b="1" dirty="0" smtClean="0">
                <a:solidFill>
                  <a:schemeClr val="bg1"/>
                </a:solidFill>
                <a:latin typeface="+mj-lt"/>
              </a:rPr>
              <a:t>3</a:t>
            </a:r>
            <a:r>
              <a:rPr lang="en-US" b="1" dirty="0" smtClean="0">
                <a:solidFill>
                  <a:schemeClr val="bg1"/>
                </a:solidFill>
              </a:rPr>
              <a:t>. </a:t>
            </a:r>
            <a:r>
              <a:rPr lang="en-US" b="1" dirty="0" err="1" smtClean="0">
                <a:solidFill>
                  <a:schemeClr val="bg1"/>
                </a:solidFill>
              </a:rPr>
              <a:t>Nuritas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Rahayu</a:t>
            </a:r>
            <a:r>
              <a:rPr lang="en-US" b="1" dirty="0">
                <a:solidFill>
                  <a:schemeClr val="bg1"/>
                </a:solidFill>
              </a:rPr>
              <a:t>			14117086</a:t>
            </a:r>
            <a:endParaRPr lang="en-US" b="1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b="1" dirty="0" smtClean="0">
                <a:solidFill>
                  <a:schemeClr val="bg1"/>
                </a:solidFill>
                <a:latin typeface="+mj-lt"/>
              </a:rPr>
              <a:t>4. </a:t>
            </a:r>
            <a:r>
              <a:rPr lang="en-US" b="1" dirty="0" err="1" smtClean="0">
                <a:solidFill>
                  <a:schemeClr val="bg1"/>
                </a:solidFill>
                <a:latin typeface="+mj-lt"/>
              </a:rPr>
              <a:t>Nurul</a:t>
            </a:r>
            <a:r>
              <a:rPr lang="en-US" b="1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+mj-lt"/>
              </a:rPr>
              <a:t>Fauzia</a:t>
            </a:r>
            <a:r>
              <a:rPr lang="en-US" b="1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+mj-lt"/>
              </a:rPr>
              <a:t>Azizah</a:t>
            </a:r>
            <a:r>
              <a:rPr lang="en-US" b="1" dirty="0" smtClean="0">
                <a:solidFill>
                  <a:schemeClr val="bg1"/>
                </a:solidFill>
                <a:latin typeface="+mj-lt"/>
              </a:rPr>
              <a:t>		14117071</a:t>
            </a:r>
            <a:endParaRPr lang="en-US" b="1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9" name="Picture Placeholder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71931" y="3744141"/>
            <a:ext cx="1442720" cy="144272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79224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07D81EC-2A0F-4FBA-AE40-D8C762DB7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84DD6-BF5F-4334-84FD-85594C5ED652}" type="datetime1">
              <a:rPr lang="en-US" smtClean="0"/>
              <a:t>12/19/2019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E90B539E-328A-4CF8-BE15-4A35C2DA3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1DF-9AA2-46A4-9D05-5CEA4E3CC4AD}" type="slidenum">
              <a:rPr lang="en-US" smtClean="0"/>
              <a:t>3</a:t>
            </a:fld>
            <a:endParaRPr lang="en-US"/>
          </a:p>
        </p:txBody>
      </p:sp>
      <p:sp>
        <p:nvSpPr>
          <p:cNvPr id="47" name="Hexagon 46">
            <a:extLst>
              <a:ext uri="{FF2B5EF4-FFF2-40B4-BE49-F238E27FC236}">
                <a16:creationId xmlns:a16="http://schemas.microsoft.com/office/drawing/2014/main" xmlns="" id="{9F47440E-0DA1-4578-9129-124602E050A5}"/>
              </a:ext>
            </a:extLst>
          </p:cNvPr>
          <p:cNvSpPr/>
          <p:nvPr/>
        </p:nvSpPr>
        <p:spPr>
          <a:xfrm rot="5400000">
            <a:off x="8307220" y="490048"/>
            <a:ext cx="3971868" cy="3424022"/>
          </a:xfrm>
          <a:prstGeom prst="hexagon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F38AFBF3-5D71-4A5C-9BD7-847485ACB02D}"/>
              </a:ext>
            </a:extLst>
          </p:cNvPr>
          <p:cNvGrpSpPr/>
          <p:nvPr/>
        </p:nvGrpSpPr>
        <p:grpSpPr>
          <a:xfrm>
            <a:off x="9839924" y="1748827"/>
            <a:ext cx="906460" cy="906465"/>
            <a:chOff x="681449" y="1900236"/>
            <a:chExt cx="906460" cy="906465"/>
          </a:xfrm>
          <a:solidFill>
            <a:schemeClr val="bg1"/>
          </a:solidFill>
        </p:grpSpPr>
        <p:sp>
          <p:nvSpPr>
            <p:cNvPr id="69" name="Freeform 186">
              <a:extLst>
                <a:ext uri="{FF2B5EF4-FFF2-40B4-BE49-F238E27FC236}">
                  <a16:creationId xmlns:a16="http://schemas.microsoft.com/office/drawing/2014/main" xmlns="" id="{E05CB98D-DBC6-470B-A792-F4E3B678F2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60577" y="2403829"/>
              <a:ext cx="146043" cy="146043"/>
            </a:xfrm>
            <a:custGeom>
              <a:avLst/>
              <a:gdLst>
                <a:gd name="T0" fmla="*/ 65 w 145"/>
                <a:gd name="T1" fmla="*/ 114 h 145"/>
                <a:gd name="T2" fmla="*/ 50 w 145"/>
                <a:gd name="T3" fmla="*/ 107 h 145"/>
                <a:gd name="T4" fmla="*/ 38 w 145"/>
                <a:gd name="T5" fmla="*/ 96 h 145"/>
                <a:gd name="T6" fmla="*/ 32 w 145"/>
                <a:gd name="T7" fmla="*/ 81 h 145"/>
                <a:gd name="T8" fmla="*/ 32 w 145"/>
                <a:gd name="T9" fmla="*/ 63 h 145"/>
                <a:gd name="T10" fmla="*/ 38 w 145"/>
                <a:gd name="T11" fmla="*/ 48 h 145"/>
                <a:gd name="T12" fmla="*/ 50 w 145"/>
                <a:gd name="T13" fmla="*/ 38 h 145"/>
                <a:gd name="T14" fmla="*/ 65 w 145"/>
                <a:gd name="T15" fmla="*/ 31 h 145"/>
                <a:gd name="T16" fmla="*/ 82 w 145"/>
                <a:gd name="T17" fmla="*/ 31 h 145"/>
                <a:gd name="T18" fmla="*/ 97 w 145"/>
                <a:gd name="T19" fmla="*/ 38 h 145"/>
                <a:gd name="T20" fmla="*/ 109 w 145"/>
                <a:gd name="T21" fmla="*/ 48 h 145"/>
                <a:gd name="T22" fmla="*/ 114 w 145"/>
                <a:gd name="T23" fmla="*/ 63 h 145"/>
                <a:gd name="T24" fmla="*/ 114 w 145"/>
                <a:gd name="T25" fmla="*/ 81 h 145"/>
                <a:gd name="T26" fmla="*/ 109 w 145"/>
                <a:gd name="T27" fmla="*/ 96 h 145"/>
                <a:gd name="T28" fmla="*/ 97 w 145"/>
                <a:gd name="T29" fmla="*/ 107 h 145"/>
                <a:gd name="T30" fmla="*/ 82 w 145"/>
                <a:gd name="T31" fmla="*/ 114 h 145"/>
                <a:gd name="T32" fmla="*/ 73 w 145"/>
                <a:gd name="T33" fmla="*/ 115 h 145"/>
                <a:gd name="T34" fmla="*/ 66 w 145"/>
                <a:gd name="T35" fmla="*/ 0 h 145"/>
                <a:gd name="T36" fmla="*/ 52 w 145"/>
                <a:gd name="T37" fmla="*/ 4 h 145"/>
                <a:gd name="T38" fmla="*/ 39 w 145"/>
                <a:gd name="T39" fmla="*/ 9 h 145"/>
                <a:gd name="T40" fmla="*/ 27 w 145"/>
                <a:gd name="T41" fmla="*/ 16 h 145"/>
                <a:gd name="T42" fmla="*/ 18 w 145"/>
                <a:gd name="T43" fmla="*/ 26 h 145"/>
                <a:gd name="T44" fmla="*/ 10 w 145"/>
                <a:gd name="T45" fmla="*/ 38 h 145"/>
                <a:gd name="T46" fmla="*/ 5 w 145"/>
                <a:gd name="T47" fmla="*/ 51 h 145"/>
                <a:gd name="T48" fmla="*/ 2 w 145"/>
                <a:gd name="T49" fmla="*/ 65 h 145"/>
                <a:gd name="T50" fmla="*/ 2 w 145"/>
                <a:gd name="T51" fmla="*/ 80 h 145"/>
                <a:gd name="T52" fmla="*/ 5 w 145"/>
                <a:gd name="T53" fmla="*/ 93 h 145"/>
                <a:gd name="T54" fmla="*/ 10 w 145"/>
                <a:gd name="T55" fmla="*/ 106 h 145"/>
                <a:gd name="T56" fmla="*/ 18 w 145"/>
                <a:gd name="T57" fmla="*/ 118 h 145"/>
                <a:gd name="T58" fmla="*/ 27 w 145"/>
                <a:gd name="T59" fmla="*/ 128 h 145"/>
                <a:gd name="T60" fmla="*/ 39 w 145"/>
                <a:gd name="T61" fmla="*/ 136 h 145"/>
                <a:gd name="T62" fmla="*/ 52 w 145"/>
                <a:gd name="T63" fmla="*/ 142 h 145"/>
                <a:gd name="T64" fmla="*/ 66 w 145"/>
                <a:gd name="T65" fmla="*/ 144 h 145"/>
                <a:gd name="T66" fmla="*/ 81 w 145"/>
                <a:gd name="T67" fmla="*/ 144 h 145"/>
                <a:gd name="T68" fmla="*/ 95 w 145"/>
                <a:gd name="T69" fmla="*/ 142 h 145"/>
                <a:gd name="T70" fmla="*/ 107 w 145"/>
                <a:gd name="T71" fmla="*/ 136 h 145"/>
                <a:gd name="T72" fmla="*/ 119 w 145"/>
                <a:gd name="T73" fmla="*/ 128 h 145"/>
                <a:gd name="T74" fmla="*/ 129 w 145"/>
                <a:gd name="T75" fmla="*/ 118 h 145"/>
                <a:gd name="T76" fmla="*/ 136 w 145"/>
                <a:gd name="T77" fmla="*/ 106 h 145"/>
                <a:gd name="T78" fmla="*/ 142 w 145"/>
                <a:gd name="T79" fmla="*/ 93 h 145"/>
                <a:gd name="T80" fmla="*/ 145 w 145"/>
                <a:gd name="T81" fmla="*/ 80 h 145"/>
                <a:gd name="T82" fmla="*/ 145 w 145"/>
                <a:gd name="T83" fmla="*/ 65 h 145"/>
                <a:gd name="T84" fmla="*/ 142 w 145"/>
                <a:gd name="T85" fmla="*/ 51 h 145"/>
                <a:gd name="T86" fmla="*/ 136 w 145"/>
                <a:gd name="T87" fmla="*/ 38 h 145"/>
                <a:gd name="T88" fmla="*/ 129 w 145"/>
                <a:gd name="T89" fmla="*/ 26 h 145"/>
                <a:gd name="T90" fmla="*/ 119 w 145"/>
                <a:gd name="T91" fmla="*/ 16 h 145"/>
                <a:gd name="T92" fmla="*/ 107 w 145"/>
                <a:gd name="T93" fmla="*/ 9 h 145"/>
                <a:gd name="T94" fmla="*/ 95 w 145"/>
                <a:gd name="T95" fmla="*/ 4 h 145"/>
                <a:gd name="T96" fmla="*/ 81 w 145"/>
                <a:gd name="T97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145">
                  <a:moveTo>
                    <a:pt x="73" y="115"/>
                  </a:moveTo>
                  <a:lnTo>
                    <a:pt x="65" y="114"/>
                  </a:lnTo>
                  <a:lnTo>
                    <a:pt x="57" y="112"/>
                  </a:lnTo>
                  <a:lnTo>
                    <a:pt x="50" y="107"/>
                  </a:lnTo>
                  <a:lnTo>
                    <a:pt x="43" y="102"/>
                  </a:lnTo>
                  <a:lnTo>
                    <a:pt x="38" y="96"/>
                  </a:lnTo>
                  <a:lnTo>
                    <a:pt x="35" y="89"/>
                  </a:lnTo>
                  <a:lnTo>
                    <a:pt x="32" y="81"/>
                  </a:lnTo>
                  <a:lnTo>
                    <a:pt x="32" y="72"/>
                  </a:lnTo>
                  <a:lnTo>
                    <a:pt x="32" y="63"/>
                  </a:lnTo>
                  <a:lnTo>
                    <a:pt x="35" y="56"/>
                  </a:lnTo>
                  <a:lnTo>
                    <a:pt x="38" y="48"/>
                  </a:lnTo>
                  <a:lnTo>
                    <a:pt x="43" y="42"/>
                  </a:lnTo>
                  <a:lnTo>
                    <a:pt x="50" y="38"/>
                  </a:lnTo>
                  <a:lnTo>
                    <a:pt x="57" y="33"/>
                  </a:lnTo>
                  <a:lnTo>
                    <a:pt x="65" y="31"/>
                  </a:lnTo>
                  <a:lnTo>
                    <a:pt x="73" y="30"/>
                  </a:lnTo>
                  <a:lnTo>
                    <a:pt x="82" y="31"/>
                  </a:lnTo>
                  <a:lnTo>
                    <a:pt x="89" y="33"/>
                  </a:lnTo>
                  <a:lnTo>
                    <a:pt x="97" y="38"/>
                  </a:lnTo>
                  <a:lnTo>
                    <a:pt x="103" y="42"/>
                  </a:lnTo>
                  <a:lnTo>
                    <a:pt x="109" y="48"/>
                  </a:lnTo>
                  <a:lnTo>
                    <a:pt x="112" y="56"/>
                  </a:lnTo>
                  <a:lnTo>
                    <a:pt x="114" y="63"/>
                  </a:lnTo>
                  <a:lnTo>
                    <a:pt x="115" y="72"/>
                  </a:lnTo>
                  <a:lnTo>
                    <a:pt x="114" y="81"/>
                  </a:lnTo>
                  <a:lnTo>
                    <a:pt x="112" y="89"/>
                  </a:lnTo>
                  <a:lnTo>
                    <a:pt x="109" y="96"/>
                  </a:lnTo>
                  <a:lnTo>
                    <a:pt x="103" y="102"/>
                  </a:lnTo>
                  <a:lnTo>
                    <a:pt x="97" y="107"/>
                  </a:lnTo>
                  <a:lnTo>
                    <a:pt x="89" y="112"/>
                  </a:lnTo>
                  <a:lnTo>
                    <a:pt x="82" y="114"/>
                  </a:lnTo>
                  <a:lnTo>
                    <a:pt x="73" y="115"/>
                  </a:lnTo>
                  <a:lnTo>
                    <a:pt x="73" y="115"/>
                  </a:lnTo>
                  <a:close/>
                  <a:moveTo>
                    <a:pt x="73" y="0"/>
                  </a:moveTo>
                  <a:lnTo>
                    <a:pt x="66" y="0"/>
                  </a:lnTo>
                  <a:lnTo>
                    <a:pt x="58" y="1"/>
                  </a:lnTo>
                  <a:lnTo>
                    <a:pt x="52" y="4"/>
                  </a:lnTo>
                  <a:lnTo>
                    <a:pt x="45" y="6"/>
                  </a:lnTo>
                  <a:lnTo>
                    <a:pt x="39" y="9"/>
                  </a:lnTo>
                  <a:lnTo>
                    <a:pt x="33" y="12"/>
                  </a:lnTo>
                  <a:lnTo>
                    <a:pt x="27" y="16"/>
                  </a:lnTo>
                  <a:lnTo>
                    <a:pt x="22" y="22"/>
                  </a:lnTo>
                  <a:lnTo>
                    <a:pt x="18" y="26"/>
                  </a:lnTo>
                  <a:lnTo>
                    <a:pt x="13" y="32"/>
                  </a:lnTo>
                  <a:lnTo>
                    <a:pt x="10" y="38"/>
                  </a:lnTo>
                  <a:lnTo>
                    <a:pt x="7" y="44"/>
                  </a:lnTo>
                  <a:lnTo>
                    <a:pt x="5" y="51"/>
                  </a:lnTo>
                  <a:lnTo>
                    <a:pt x="3" y="58"/>
                  </a:lnTo>
                  <a:lnTo>
                    <a:pt x="2" y="65"/>
                  </a:lnTo>
                  <a:lnTo>
                    <a:pt x="0" y="72"/>
                  </a:lnTo>
                  <a:lnTo>
                    <a:pt x="2" y="80"/>
                  </a:lnTo>
                  <a:lnTo>
                    <a:pt x="3" y="87"/>
                  </a:lnTo>
                  <a:lnTo>
                    <a:pt x="5" y="93"/>
                  </a:lnTo>
                  <a:lnTo>
                    <a:pt x="7" y="100"/>
                  </a:lnTo>
                  <a:lnTo>
                    <a:pt x="10" y="106"/>
                  </a:lnTo>
                  <a:lnTo>
                    <a:pt x="13" y="113"/>
                  </a:lnTo>
                  <a:lnTo>
                    <a:pt x="18" y="118"/>
                  </a:lnTo>
                  <a:lnTo>
                    <a:pt x="22" y="123"/>
                  </a:lnTo>
                  <a:lnTo>
                    <a:pt x="27" y="128"/>
                  </a:lnTo>
                  <a:lnTo>
                    <a:pt x="33" y="132"/>
                  </a:lnTo>
                  <a:lnTo>
                    <a:pt x="39" y="136"/>
                  </a:lnTo>
                  <a:lnTo>
                    <a:pt x="45" y="138"/>
                  </a:lnTo>
                  <a:lnTo>
                    <a:pt x="52" y="142"/>
                  </a:lnTo>
                  <a:lnTo>
                    <a:pt x="58" y="143"/>
                  </a:lnTo>
                  <a:lnTo>
                    <a:pt x="66" y="144"/>
                  </a:lnTo>
                  <a:lnTo>
                    <a:pt x="73" y="145"/>
                  </a:lnTo>
                  <a:lnTo>
                    <a:pt x="81" y="144"/>
                  </a:lnTo>
                  <a:lnTo>
                    <a:pt x="87" y="143"/>
                  </a:lnTo>
                  <a:lnTo>
                    <a:pt x="95" y="142"/>
                  </a:lnTo>
                  <a:lnTo>
                    <a:pt x="101" y="138"/>
                  </a:lnTo>
                  <a:lnTo>
                    <a:pt x="107" y="136"/>
                  </a:lnTo>
                  <a:lnTo>
                    <a:pt x="114" y="132"/>
                  </a:lnTo>
                  <a:lnTo>
                    <a:pt x="119" y="128"/>
                  </a:lnTo>
                  <a:lnTo>
                    <a:pt x="125" y="123"/>
                  </a:lnTo>
                  <a:lnTo>
                    <a:pt x="129" y="118"/>
                  </a:lnTo>
                  <a:lnTo>
                    <a:pt x="133" y="113"/>
                  </a:lnTo>
                  <a:lnTo>
                    <a:pt x="136" y="106"/>
                  </a:lnTo>
                  <a:lnTo>
                    <a:pt x="140" y="100"/>
                  </a:lnTo>
                  <a:lnTo>
                    <a:pt x="142" y="93"/>
                  </a:lnTo>
                  <a:lnTo>
                    <a:pt x="144" y="87"/>
                  </a:lnTo>
                  <a:lnTo>
                    <a:pt x="145" y="80"/>
                  </a:lnTo>
                  <a:lnTo>
                    <a:pt x="145" y="72"/>
                  </a:lnTo>
                  <a:lnTo>
                    <a:pt x="145" y="65"/>
                  </a:lnTo>
                  <a:lnTo>
                    <a:pt x="144" y="58"/>
                  </a:lnTo>
                  <a:lnTo>
                    <a:pt x="142" y="51"/>
                  </a:lnTo>
                  <a:lnTo>
                    <a:pt x="140" y="44"/>
                  </a:lnTo>
                  <a:lnTo>
                    <a:pt x="136" y="38"/>
                  </a:lnTo>
                  <a:lnTo>
                    <a:pt x="133" y="32"/>
                  </a:lnTo>
                  <a:lnTo>
                    <a:pt x="129" y="26"/>
                  </a:lnTo>
                  <a:lnTo>
                    <a:pt x="125" y="22"/>
                  </a:lnTo>
                  <a:lnTo>
                    <a:pt x="119" y="16"/>
                  </a:lnTo>
                  <a:lnTo>
                    <a:pt x="114" y="12"/>
                  </a:lnTo>
                  <a:lnTo>
                    <a:pt x="107" y="9"/>
                  </a:lnTo>
                  <a:lnTo>
                    <a:pt x="101" y="6"/>
                  </a:lnTo>
                  <a:lnTo>
                    <a:pt x="95" y="4"/>
                  </a:lnTo>
                  <a:lnTo>
                    <a:pt x="87" y="1"/>
                  </a:lnTo>
                  <a:lnTo>
                    <a:pt x="81" y="0"/>
                  </a:lnTo>
                  <a:lnTo>
                    <a:pt x="7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87">
              <a:extLst>
                <a:ext uri="{FF2B5EF4-FFF2-40B4-BE49-F238E27FC236}">
                  <a16:creationId xmlns:a16="http://schemas.microsoft.com/office/drawing/2014/main" xmlns="" id="{DFFE04CC-3E20-46D4-AD45-A055ECB700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54824" y="2489441"/>
              <a:ext cx="75540" cy="75540"/>
            </a:xfrm>
            <a:custGeom>
              <a:avLst/>
              <a:gdLst>
                <a:gd name="T0" fmla="*/ 38 w 76"/>
                <a:gd name="T1" fmla="*/ 30 h 76"/>
                <a:gd name="T2" fmla="*/ 41 w 76"/>
                <a:gd name="T3" fmla="*/ 31 h 76"/>
                <a:gd name="T4" fmla="*/ 43 w 76"/>
                <a:gd name="T5" fmla="*/ 32 h 76"/>
                <a:gd name="T6" fmla="*/ 45 w 76"/>
                <a:gd name="T7" fmla="*/ 35 h 76"/>
                <a:gd name="T8" fmla="*/ 47 w 76"/>
                <a:gd name="T9" fmla="*/ 38 h 76"/>
                <a:gd name="T10" fmla="*/ 45 w 76"/>
                <a:gd name="T11" fmla="*/ 40 h 76"/>
                <a:gd name="T12" fmla="*/ 43 w 76"/>
                <a:gd name="T13" fmla="*/ 44 h 76"/>
                <a:gd name="T14" fmla="*/ 41 w 76"/>
                <a:gd name="T15" fmla="*/ 45 h 76"/>
                <a:gd name="T16" fmla="*/ 38 w 76"/>
                <a:gd name="T17" fmla="*/ 46 h 76"/>
                <a:gd name="T18" fmla="*/ 35 w 76"/>
                <a:gd name="T19" fmla="*/ 45 h 76"/>
                <a:gd name="T20" fmla="*/ 33 w 76"/>
                <a:gd name="T21" fmla="*/ 44 h 76"/>
                <a:gd name="T22" fmla="*/ 30 w 76"/>
                <a:gd name="T23" fmla="*/ 40 h 76"/>
                <a:gd name="T24" fmla="*/ 30 w 76"/>
                <a:gd name="T25" fmla="*/ 38 h 76"/>
                <a:gd name="T26" fmla="*/ 30 w 76"/>
                <a:gd name="T27" fmla="*/ 35 h 76"/>
                <a:gd name="T28" fmla="*/ 33 w 76"/>
                <a:gd name="T29" fmla="*/ 32 h 76"/>
                <a:gd name="T30" fmla="*/ 35 w 76"/>
                <a:gd name="T31" fmla="*/ 31 h 76"/>
                <a:gd name="T32" fmla="*/ 38 w 76"/>
                <a:gd name="T33" fmla="*/ 30 h 76"/>
                <a:gd name="T34" fmla="*/ 38 w 76"/>
                <a:gd name="T35" fmla="*/ 30 h 76"/>
                <a:gd name="T36" fmla="*/ 38 w 76"/>
                <a:gd name="T37" fmla="*/ 76 h 76"/>
                <a:gd name="T38" fmla="*/ 45 w 76"/>
                <a:gd name="T39" fmla="*/ 75 h 76"/>
                <a:gd name="T40" fmla="*/ 53 w 76"/>
                <a:gd name="T41" fmla="*/ 72 h 76"/>
                <a:gd name="T42" fmla="*/ 59 w 76"/>
                <a:gd name="T43" fmla="*/ 69 h 76"/>
                <a:gd name="T44" fmla="*/ 65 w 76"/>
                <a:gd name="T45" fmla="*/ 65 h 76"/>
                <a:gd name="T46" fmla="*/ 70 w 76"/>
                <a:gd name="T47" fmla="*/ 59 h 76"/>
                <a:gd name="T48" fmla="*/ 73 w 76"/>
                <a:gd name="T49" fmla="*/ 52 h 76"/>
                <a:gd name="T50" fmla="*/ 75 w 76"/>
                <a:gd name="T51" fmla="*/ 46 h 76"/>
                <a:gd name="T52" fmla="*/ 76 w 76"/>
                <a:gd name="T53" fmla="*/ 38 h 76"/>
                <a:gd name="T54" fmla="*/ 75 w 76"/>
                <a:gd name="T55" fmla="*/ 30 h 76"/>
                <a:gd name="T56" fmla="*/ 73 w 76"/>
                <a:gd name="T57" fmla="*/ 23 h 76"/>
                <a:gd name="T58" fmla="*/ 70 w 76"/>
                <a:gd name="T59" fmla="*/ 17 h 76"/>
                <a:gd name="T60" fmla="*/ 65 w 76"/>
                <a:gd name="T61" fmla="*/ 11 h 76"/>
                <a:gd name="T62" fmla="*/ 59 w 76"/>
                <a:gd name="T63" fmla="*/ 6 h 76"/>
                <a:gd name="T64" fmla="*/ 53 w 76"/>
                <a:gd name="T65" fmla="*/ 3 h 76"/>
                <a:gd name="T66" fmla="*/ 45 w 76"/>
                <a:gd name="T67" fmla="*/ 1 h 76"/>
                <a:gd name="T68" fmla="*/ 38 w 76"/>
                <a:gd name="T69" fmla="*/ 0 h 76"/>
                <a:gd name="T70" fmla="*/ 30 w 76"/>
                <a:gd name="T71" fmla="*/ 1 h 76"/>
                <a:gd name="T72" fmla="*/ 23 w 76"/>
                <a:gd name="T73" fmla="*/ 3 h 76"/>
                <a:gd name="T74" fmla="*/ 17 w 76"/>
                <a:gd name="T75" fmla="*/ 6 h 76"/>
                <a:gd name="T76" fmla="*/ 11 w 76"/>
                <a:gd name="T77" fmla="*/ 11 h 76"/>
                <a:gd name="T78" fmla="*/ 7 w 76"/>
                <a:gd name="T79" fmla="*/ 17 h 76"/>
                <a:gd name="T80" fmla="*/ 4 w 76"/>
                <a:gd name="T81" fmla="*/ 23 h 76"/>
                <a:gd name="T82" fmla="*/ 2 w 76"/>
                <a:gd name="T83" fmla="*/ 30 h 76"/>
                <a:gd name="T84" fmla="*/ 0 w 76"/>
                <a:gd name="T85" fmla="*/ 38 h 76"/>
                <a:gd name="T86" fmla="*/ 2 w 76"/>
                <a:gd name="T87" fmla="*/ 46 h 76"/>
                <a:gd name="T88" fmla="*/ 4 w 76"/>
                <a:gd name="T89" fmla="*/ 52 h 76"/>
                <a:gd name="T90" fmla="*/ 7 w 76"/>
                <a:gd name="T91" fmla="*/ 59 h 76"/>
                <a:gd name="T92" fmla="*/ 11 w 76"/>
                <a:gd name="T93" fmla="*/ 65 h 76"/>
                <a:gd name="T94" fmla="*/ 17 w 76"/>
                <a:gd name="T95" fmla="*/ 69 h 76"/>
                <a:gd name="T96" fmla="*/ 23 w 76"/>
                <a:gd name="T97" fmla="*/ 72 h 76"/>
                <a:gd name="T98" fmla="*/ 30 w 76"/>
                <a:gd name="T99" fmla="*/ 75 h 76"/>
                <a:gd name="T100" fmla="*/ 38 w 76"/>
                <a:gd name="T101" fmla="*/ 76 h 76"/>
                <a:gd name="T102" fmla="*/ 38 w 76"/>
                <a:gd name="T10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6" h="76">
                  <a:moveTo>
                    <a:pt x="38" y="30"/>
                  </a:moveTo>
                  <a:lnTo>
                    <a:pt x="41" y="31"/>
                  </a:lnTo>
                  <a:lnTo>
                    <a:pt x="43" y="32"/>
                  </a:lnTo>
                  <a:lnTo>
                    <a:pt x="45" y="35"/>
                  </a:lnTo>
                  <a:lnTo>
                    <a:pt x="47" y="38"/>
                  </a:lnTo>
                  <a:lnTo>
                    <a:pt x="45" y="40"/>
                  </a:lnTo>
                  <a:lnTo>
                    <a:pt x="43" y="44"/>
                  </a:lnTo>
                  <a:lnTo>
                    <a:pt x="41" y="45"/>
                  </a:lnTo>
                  <a:lnTo>
                    <a:pt x="38" y="46"/>
                  </a:lnTo>
                  <a:lnTo>
                    <a:pt x="35" y="45"/>
                  </a:lnTo>
                  <a:lnTo>
                    <a:pt x="33" y="44"/>
                  </a:lnTo>
                  <a:lnTo>
                    <a:pt x="30" y="40"/>
                  </a:lnTo>
                  <a:lnTo>
                    <a:pt x="30" y="38"/>
                  </a:lnTo>
                  <a:lnTo>
                    <a:pt x="30" y="35"/>
                  </a:lnTo>
                  <a:lnTo>
                    <a:pt x="33" y="32"/>
                  </a:lnTo>
                  <a:lnTo>
                    <a:pt x="35" y="31"/>
                  </a:lnTo>
                  <a:lnTo>
                    <a:pt x="38" y="30"/>
                  </a:lnTo>
                  <a:lnTo>
                    <a:pt x="38" y="30"/>
                  </a:lnTo>
                  <a:close/>
                  <a:moveTo>
                    <a:pt x="38" y="76"/>
                  </a:moveTo>
                  <a:lnTo>
                    <a:pt x="45" y="75"/>
                  </a:lnTo>
                  <a:lnTo>
                    <a:pt x="53" y="72"/>
                  </a:lnTo>
                  <a:lnTo>
                    <a:pt x="59" y="69"/>
                  </a:lnTo>
                  <a:lnTo>
                    <a:pt x="65" y="65"/>
                  </a:lnTo>
                  <a:lnTo>
                    <a:pt x="70" y="59"/>
                  </a:lnTo>
                  <a:lnTo>
                    <a:pt x="73" y="52"/>
                  </a:lnTo>
                  <a:lnTo>
                    <a:pt x="75" y="46"/>
                  </a:lnTo>
                  <a:lnTo>
                    <a:pt x="76" y="38"/>
                  </a:lnTo>
                  <a:lnTo>
                    <a:pt x="75" y="30"/>
                  </a:lnTo>
                  <a:lnTo>
                    <a:pt x="73" y="23"/>
                  </a:lnTo>
                  <a:lnTo>
                    <a:pt x="70" y="17"/>
                  </a:lnTo>
                  <a:lnTo>
                    <a:pt x="65" y="11"/>
                  </a:lnTo>
                  <a:lnTo>
                    <a:pt x="59" y="6"/>
                  </a:lnTo>
                  <a:lnTo>
                    <a:pt x="53" y="3"/>
                  </a:lnTo>
                  <a:lnTo>
                    <a:pt x="45" y="1"/>
                  </a:lnTo>
                  <a:lnTo>
                    <a:pt x="38" y="0"/>
                  </a:lnTo>
                  <a:lnTo>
                    <a:pt x="30" y="1"/>
                  </a:lnTo>
                  <a:lnTo>
                    <a:pt x="23" y="3"/>
                  </a:lnTo>
                  <a:lnTo>
                    <a:pt x="17" y="6"/>
                  </a:lnTo>
                  <a:lnTo>
                    <a:pt x="11" y="11"/>
                  </a:lnTo>
                  <a:lnTo>
                    <a:pt x="7" y="17"/>
                  </a:lnTo>
                  <a:lnTo>
                    <a:pt x="4" y="23"/>
                  </a:lnTo>
                  <a:lnTo>
                    <a:pt x="2" y="30"/>
                  </a:lnTo>
                  <a:lnTo>
                    <a:pt x="0" y="38"/>
                  </a:lnTo>
                  <a:lnTo>
                    <a:pt x="2" y="46"/>
                  </a:lnTo>
                  <a:lnTo>
                    <a:pt x="4" y="52"/>
                  </a:lnTo>
                  <a:lnTo>
                    <a:pt x="7" y="59"/>
                  </a:lnTo>
                  <a:lnTo>
                    <a:pt x="11" y="65"/>
                  </a:lnTo>
                  <a:lnTo>
                    <a:pt x="17" y="69"/>
                  </a:lnTo>
                  <a:lnTo>
                    <a:pt x="23" y="72"/>
                  </a:lnTo>
                  <a:lnTo>
                    <a:pt x="30" y="75"/>
                  </a:lnTo>
                  <a:lnTo>
                    <a:pt x="38" y="76"/>
                  </a:lnTo>
                  <a:lnTo>
                    <a:pt x="38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91">
              <a:extLst>
                <a:ext uri="{FF2B5EF4-FFF2-40B4-BE49-F238E27FC236}">
                  <a16:creationId xmlns:a16="http://schemas.microsoft.com/office/drawing/2014/main" xmlns="" id="{B12E5200-CFD4-422A-9584-B00104F89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635" y="1900236"/>
              <a:ext cx="599274" cy="468340"/>
            </a:xfrm>
            <a:custGeom>
              <a:avLst/>
              <a:gdLst>
                <a:gd name="T0" fmla="*/ 348 w 593"/>
                <a:gd name="T1" fmla="*/ 4 h 466"/>
                <a:gd name="T2" fmla="*/ 298 w 593"/>
                <a:gd name="T3" fmla="*/ 22 h 466"/>
                <a:gd name="T4" fmla="*/ 252 w 593"/>
                <a:gd name="T5" fmla="*/ 55 h 466"/>
                <a:gd name="T6" fmla="*/ 197 w 593"/>
                <a:gd name="T7" fmla="*/ 40 h 466"/>
                <a:gd name="T8" fmla="*/ 140 w 593"/>
                <a:gd name="T9" fmla="*/ 44 h 466"/>
                <a:gd name="T10" fmla="*/ 94 w 593"/>
                <a:gd name="T11" fmla="*/ 61 h 466"/>
                <a:gd name="T12" fmla="*/ 67 w 593"/>
                <a:gd name="T13" fmla="*/ 79 h 466"/>
                <a:gd name="T14" fmla="*/ 44 w 593"/>
                <a:gd name="T15" fmla="*/ 100 h 466"/>
                <a:gd name="T16" fmla="*/ 25 w 593"/>
                <a:gd name="T17" fmla="*/ 125 h 466"/>
                <a:gd name="T18" fmla="*/ 10 w 593"/>
                <a:gd name="T19" fmla="*/ 151 h 466"/>
                <a:gd name="T20" fmla="*/ 0 w 593"/>
                <a:gd name="T21" fmla="*/ 181 h 466"/>
                <a:gd name="T22" fmla="*/ 42 w 593"/>
                <a:gd name="T23" fmla="*/ 156 h 466"/>
                <a:gd name="T24" fmla="*/ 73 w 593"/>
                <a:gd name="T25" fmla="*/ 114 h 466"/>
                <a:gd name="T26" fmla="*/ 117 w 593"/>
                <a:gd name="T27" fmla="*/ 84 h 466"/>
                <a:gd name="T28" fmla="*/ 166 w 593"/>
                <a:gd name="T29" fmla="*/ 70 h 466"/>
                <a:gd name="T30" fmla="*/ 216 w 593"/>
                <a:gd name="T31" fmla="*/ 74 h 466"/>
                <a:gd name="T32" fmla="*/ 259 w 593"/>
                <a:gd name="T33" fmla="*/ 90 h 466"/>
                <a:gd name="T34" fmla="*/ 293 w 593"/>
                <a:gd name="T35" fmla="*/ 59 h 466"/>
                <a:gd name="T36" fmla="*/ 336 w 593"/>
                <a:gd name="T37" fmla="*/ 38 h 466"/>
                <a:gd name="T38" fmla="*/ 385 w 593"/>
                <a:gd name="T39" fmla="*/ 30 h 466"/>
                <a:gd name="T40" fmla="*/ 445 w 593"/>
                <a:gd name="T41" fmla="*/ 40 h 466"/>
                <a:gd name="T42" fmla="*/ 492 w 593"/>
                <a:gd name="T43" fmla="*/ 65 h 466"/>
                <a:gd name="T44" fmla="*/ 529 w 593"/>
                <a:gd name="T45" fmla="*/ 101 h 466"/>
                <a:gd name="T46" fmla="*/ 552 w 593"/>
                <a:gd name="T47" fmla="*/ 146 h 466"/>
                <a:gd name="T48" fmla="*/ 563 w 593"/>
                <a:gd name="T49" fmla="*/ 196 h 466"/>
                <a:gd name="T50" fmla="*/ 561 w 593"/>
                <a:gd name="T51" fmla="*/ 245 h 466"/>
                <a:gd name="T52" fmla="*/ 546 w 593"/>
                <a:gd name="T53" fmla="*/ 290 h 466"/>
                <a:gd name="T54" fmla="*/ 521 w 593"/>
                <a:gd name="T55" fmla="*/ 328 h 466"/>
                <a:gd name="T56" fmla="*/ 479 w 593"/>
                <a:gd name="T57" fmla="*/ 359 h 466"/>
                <a:gd name="T58" fmla="*/ 428 w 593"/>
                <a:gd name="T59" fmla="*/ 376 h 466"/>
                <a:gd name="T60" fmla="*/ 381 w 593"/>
                <a:gd name="T61" fmla="*/ 379 h 466"/>
                <a:gd name="T62" fmla="*/ 362 w 593"/>
                <a:gd name="T63" fmla="*/ 404 h 466"/>
                <a:gd name="T64" fmla="*/ 331 w 593"/>
                <a:gd name="T65" fmla="*/ 426 h 466"/>
                <a:gd name="T66" fmla="*/ 307 w 593"/>
                <a:gd name="T67" fmla="*/ 435 h 466"/>
                <a:gd name="T68" fmla="*/ 281 w 593"/>
                <a:gd name="T69" fmla="*/ 435 h 466"/>
                <a:gd name="T70" fmla="*/ 246 w 593"/>
                <a:gd name="T71" fmla="*/ 423 h 466"/>
                <a:gd name="T72" fmla="*/ 219 w 593"/>
                <a:gd name="T73" fmla="*/ 399 h 466"/>
                <a:gd name="T74" fmla="*/ 189 w 593"/>
                <a:gd name="T75" fmla="*/ 408 h 466"/>
                <a:gd name="T76" fmla="*/ 204 w 593"/>
                <a:gd name="T77" fmla="*/ 428 h 466"/>
                <a:gd name="T78" fmla="*/ 222 w 593"/>
                <a:gd name="T79" fmla="*/ 445 h 466"/>
                <a:gd name="T80" fmla="*/ 245 w 593"/>
                <a:gd name="T81" fmla="*/ 456 h 466"/>
                <a:gd name="T82" fmla="*/ 268 w 593"/>
                <a:gd name="T83" fmla="*/ 464 h 466"/>
                <a:gd name="T84" fmla="*/ 294 w 593"/>
                <a:gd name="T85" fmla="*/ 466 h 466"/>
                <a:gd name="T86" fmla="*/ 336 w 593"/>
                <a:gd name="T87" fmla="*/ 457 h 466"/>
                <a:gd name="T88" fmla="*/ 374 w 593"/>
                <a:gd name="T89" fmla="*/ 434 h 466"/>
                <a:gd name="T90" fmla="*/ 418 w 593"/>
                <a:gd name="T91" fmla="*/ 408 h 466"/>
                <a:gd name="T92" fmla="*/ 479 w 593"/>
                <a:gd name="T93" fmla="*/ 392 h 466"/>
                <a:gd name="T94" fmla="*/ 521 w 593"/>
                <a:gd name="T95" fmla="*/ 369 h 466"/>
                <a:gd name="T96" fmla="*/ 542 w 593"/>
                <a:gd name="T97" fmla="*/ 348 h 466"/>
                <a:gd name="T98" fmla="*/ 573 w 593"/>
                <a:gd name="T99" fmla="*/ 303 h 466"/>
                <a:gd name="T100" fmla="*/ 589 w 593"/>
                <a:gd name="T101" fmla="*/ 251 h 466"/>
                <a:gd name="T102" fmla="*/ 593 w 593"/>
                <a:gd name="T103" fmla="*/ 193 h 466"/>
                <a:gd name="T104" fmla="*/ 580 w 593"/>
                <a:gd name="T105" fmla="*/ 136 h 466"/>
                <a:gd name="T106" fmla="*/ 552 w 593"/>
                <a:gd name="T107" fmla="*/ 84 h 466"/>
                <a:gd name="T108" fmla="*/ 510 w 593"/>
                <a:gd name="T109" fmla="*/ 41 h 466"/>
                <a:gd name="T110" fmla="*/ 484 w 593"/>
                <a:gd name="T111" fmla="*/ 24 h 466"/>
                <a:gd name="T112" fmla="*/ 455 w 593"/>
                <a:gd name="T113" fmla="*/ 11 h 466"/>
                <a:gd name="T114" fmla="*/ 422 w 593"/>
                <a:gd name="T115" fmla="*/ 4 h 466"/>
                <a:gd name="T116" fmla="*/ 385 w 593"/>
                <a:gd name="T117" fmla="*/ 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93" h="466">
                  <a:moveTo>
                    <a:pt x="385" y="0"/>
                  </a:moveTo>
                  <a:lnTo>
                    <a:pt x="366" y="2"/>
                  </a:lnTo>
                  <a:lnTo>
                    <a:pt x="348" y="4"/>
                  </a:lnTo>
                  <a:lnTo>
                    <a:pt x="331" y="8"/>
                  </a:lnTo>
                  <a:lnTo>
                    <a:pt x="315" y="14"/>
                  </a:lnTo>
                  <a:lnTo>
                    <a:pt x="298" y="22"/>
                  </a:lnTo>
                  <a:lnTo>
                    <a:pt x="282" y="30"/>
                  </a:lnTo>
                  <a:lnTo>
                    <a:pt x="267" y="42"/>
                  </a:lnTo>
                  <a:lnTo>
                    <a:pt x="252" y="55"/>
                  </a:lnTo>
                  <a:lnTo>
                    <a:pt x="234" y="48"/>
                  </a:lnTo>
                  <a:lnTo>
                    <a:pt x="216" y="43"/>
                  </a:lnTo>
                  <a:lnTo>
                    <a:pt x="197" y="40"/>
                  </a:lnTo>
                  <a:lnTo>
                    <a:pt x="179" y="40"/>
                  </a:lnTo>
                  <a:lnTo>
                    <a:pt x="159" y="41"/>
                  </a:lnTo>
                  <a:lnTo>
                    <a:pt x="140" y="44"/>
                  </a:lnTo>
                  <a:lnTo>
                    <a:pt x="122" y="50"/>
                  </a:lnTo>
                  <a:lnTo>
                    <a:pt x="104" y="57"/>
                  </a:lnTo>
                  <a:lnTo>
                    <a:pt x="94" y="61"/>
                  </a:lnTo>
                  <a:lnTo>
                    <a:pt x="84" y="67"/>
                  </a:lnTo>
                  <a:lnTo>
                    <a:pt x="76" y="72"/>
                  </a:lnTo>
                  <a:lnTo>
                    <a:pt x="67" y="79"/>
                  </a:lnTo>
                  <a:lnTo>
                    <a:pt x="59" y="85"/>
                  </a:lnTo>
                  <a:lnTo>
                    <a:pt x="51" y="92"/>
                  </a:lnTo>
                  <a:lnTo>
                    <a:pt x="44" y="100"/>
                  </a:lnTo>
                  <a:lnTo>
                    <a:pt x="37" y="107"/>
                  </a:lnTo>
                  <a:lnTo>
                    <a:pt x="31" y="116"/>
                  </a:lnTo>
                  <a:lnTo>
                    <a:pt x="25" y="125"/>
                  </a:lnTo>
                  <a:lnTo>
                    <a:pt x="19" y="133"/>
                  </a:lnTo>
                  <a:lnTo>
                    <a:pt x="14" y="143"/>
                  </a:lnTo>
                  <a:lnTo>
                    <a:pt x="10" y="151"/>
                  </a:lnTo>
                  <a:lnTo>
                    <a:pt x="6" y="161"/>
                  </a:lnTo>
                  <a:lnTo>
                    <a:pt x="3" y="172"/>
                  </a:lnTo>
                  <a:lnTo>
                    <a:pt x="0" y="181"/>
                  </a:lnTo>
                  <a:lnTo>
                    <a:pt x="29" y="189"/>
                  </a:lnTo>
                  <a:lnTo>
                    <a:pt x="34" y="172"/>
                  </a:lnTo>
                  <a:lnTo>
                    <a:pt x="42" y="156"/>
                  </a:lnTo>
                  <a:lnTo>
                    <a:pt x="50" y="141"/>
                  </a:lnTo>
                  <a:lnTo>
                    <a:pt x="61" y="127"/>
                  </a:lnTo>
                  <a:lnTo>
                    <a:pt x="73" y="114"/>
                  </a:lnTo>
                  <a:lnTo>
                    <a:pt x="86" y="102"/>
                  </a:lnTo>
                  <a:lnTo>
                    <a:pt x="101" y="92"/>
                  </a:lnTo>
                  <a:lnTo>
                    <a:pt x="117" y="84"/>
                  </a:lnTo>
                  <a:lnTo>
                    <a:pt x="133" y="77"/>
                  </a:lnTo>
                  <a:lnTo>
                    <a:pt x="150" y="73"/>
                  </a:lnTo>
                  <a:lnTo>
                    <a:pt x="166" y="70"/>
                  </a:lnTo>
                  <a:lnTo>
                    <a:pt x="183" y="70"/>
                  </a:lnTo>
                  <a:lnTo>
                    <a:pt x="200" y="71"/>
                  </a:lnTo>
                  <a:lnTo>
                    <a:pt x="216" y="74"/>
                  </a:lnTo>
                  <a:lnTo>
                    <a:pt x="233" y="79"/>
                  </a:lnTo>
                  <a:lnTo>
                    <a:pt x="249" y="86"/>
                  </a:lnTo>
                  <a:lnTo>
                    <a:pt x="259" y="90"/>
                  </a:lnTo>
                  <a:lnTo>
                    <a:pt x="266" y="83"/>
                  </a:lnTo>
                  <a:lnTo>
                    <a:pt x="280" y="70"/>
                  </a:lnTo>
                  <a:lnTo>
                    <a:pt x="293" y="59"/>
                  </a:lnTo>
                  <a:lnTo>
                    <a:pt x="307" y="51"/>
                  </a:lnTo>
                  <a:lnTo>
                    <a:pt x="321" y="43"/>
                  </a:lnTo>
                  <a:lnTo>
                    <a:pt x="336" y="38"/>
                  </a:lnTo>
                  <a:lnTo>
                    <a:pt x="352" y="34"/>
                  </a:lnTo>
                  <a:lnTo>
                    <a:pt x="368" y="31"/>
                  </a:lnTo>
                  <a:lnTo>
                    <a:pt x="385" y="30"/>
                  </a:lnTo>
                  <a:lnTo>
                    <a:pt x="407" y="31"/>
                  </a:lnTo>
                  <a:lnTo>
                    <a:pt x="426" y="35"/>
                  </a:lnTo>
                  <a:lnTo>
                    <a:pt x="445" y="40"/>
                  </a:lnTo>
                  <a:lnTo>
                    <a:pt x="462" y="46"/>
                  </a:lnTo>
                  <a:lnTo>
                    <a:pt x="478" y="55"/>
                  </a:lnTo>
                  <a:lnTo>
                    <a:pt x="492" y="65"/>
                  </a:lnTo>
                  <a:lnTo>
                    <a:pt x="506" y="75"/>
                  </a:lnTo>
                  <a:lnTo>
                    <a:pt x="518" y="88"/>
                  </a:lnTo>
                  <a:lnTo>
                    <a:pt x="529" y="101"/>
                  </a:lnTo>
                  <a:lnTo>
                    <a:pt x="537" y="115"/>
                  </a:lnTo>
                  <a:lnTo>
                    <a:pt x="546" y="130"/>
                  </a:lnTo>
                  <a:lnTo>
                    <a:pt x="552" y="146"/>
                  </a:lnTo>
                  <a:lnTo>
                    <a:pt x="556" y="162"/>
                  </a:lnTo>
                  <a:lnTo>
                    <a:pt x="561" y="179"/>
                  </a:lnTo>
                  <a:lnTo>
                    <a:pt x="563" y="196"/>
                  </a:lnTo>
                  <a:lnTo>
                    <a:pt x="563" y="212"/>
                  </a:lnTo>
                  <a:lnTo>
                    <a:pt x="563" y="229"/>
                  </a:lnTo>
                  <a:lnTo>
                    <a:pt x="561" y="245"/>
                  </a:lnTo>
                  <a:lnTo>
                    <a:pt x="556" y="260"/>
                  </a:lnTo>
                  <a:lnTo>
                    <a:pt x="552" y="275"/>
                  </a:lnTo>
                  <a:lnTo>
                    <a:pt x="546" y="290"/>
                  </a:lnTo>
                  <a:lnTo>
                    <a:pt x="539" y="303"/>
                  </a:lnTo>
                  <a:lnTo>
                    <a:pt x="531" y="316"/>
                  </a:lnTo>
                  <a:lnTo>
                    <a:pt x="521" y="328"/>
                  </a:lnTo>
                  <a:lnTo>
                    <a:pt x="508" y="340"/>
                  </a:lnTo>
                  <a:lnTo>
                    <a:pt x="494" y="350"/>
                  </a:lnTo>
                  <a:lnTo>
                    <a:pt x="479" y="359"/>
                  </a:lnTo>
                  <a:lnTo>
                    <a:pt x="463" y="366"/>
                  </a:lnTo>
                  <a:lnTo>
                    <a:pt x="446" y="372"/>
                  </a:lnTo>
                  <a:lnTo>
                    <a:pt x="428" y="376"/>
                  </a:lnTo>
                  <a:lnTo>
                    <a:pt x="409" y="378"/>
                  </a:lnTo>
                  <a:lnTo>
                    <a:pt x="388" y="379"/>
                  </a:lnTo>
                  <a:lnTo>
                    <a:pt x="381" y="379"/>
                  </a:lnTo>
                  <a:lnTo>
                    <a:pt x="377" y="386"/>
                  </a:lnTo>
                  <a:lnTo>
                    <a:pt x="369" y="395"/>
                  </a:lnTo>
                  <a:lnTo>
                    <a:pt x="362" y="404"/>
                  </a:lnTo>
                  <a:lnTo>
                    <a:pt x="352" y="412"/>
                  </a:lnTo>
                  <a:lnTo>
                    <a:pt x="342" y="420"/>
                  </a:lnTo>
                  <a:lnTo>
                    <a:pt x="331" y="426"/>
                  </a:lnTo>
                  <a:lnTo>
                    <a:pt x="319" y="432"/>
                  </a:lnTo>
                  <a:lnTo>
                    <a:pt x="313" y="434"/>
                  </a:lnTo>
                  <a:lnTo>
                    <a:pt x="307" y="435"/>
                  </a:lnTo>
                  <a:lnTo>
                    <a:pt x="301" y="436"/>
                  </a:lnTo>
                  <a:lnTo>
                    <a:pt x="294" y="436"/>
                  </a:lnTo>
                  <a:lnTo>
                    <a:pt x="281" y="435"/>
                  </a:lnTo>
                  <a:lnTo>
                    <a:pt x="268" y="433"/>
                  </a:lnTo>
                  <a:lnTo>
                    <a:pt x="257" y="428"/>
                  </a:lnTo>
                  <a:lnTo>
                    <a:pt x="246" y="423"/>
                  </a:lnTo>
                  <a:lnTo>
                    <a:pt x="235" y="417"/>
                  </a:lnTo>
                  <a:lnTo>
                    <a:pt x="227" y="408"/>
                  </a:lnTo>
                  <a:lnTo>
                    <a:pt x="219" y="399"/>
                  </a:lnTo>
                  <a:lnTo>
                    <a:pt x="213" y="388"/>
                  </a:lnTo>
                  <a:lnTo>
                    <a:pt x="186" y="401"/>
                  </a:lnTo>
                  <a:lnTo>
                    <a:pt x="189" y="408"/>
                  </a:lnTo>
                  <a:lnTo>
                    <a:pt x="195" y="416"/>
                  </a:lnTo>
                  <a:lnTo>
                    <a:pt x="199" y="422"/>
                  </a:lnTo>
                  <a:lnTo>
                    <a:pt x="204" y="428"/>
                  </a:lnTo>
                  <a:lnTo>
                    <a:pt x="211" y="434"/>
                  </a:lnTo>
                  <a:lnTo>
                    <a:pt x="216" y="439"/>
                  </a:lnTo>
                  <a:lnTo>
                    <a:pt x="222" y="445"/>
                  </a:lnTo>
                  <a:lnTo>
                    <a:pt x="230" y="449"/>
                  </a:lnTo>
                  <a:lnTo>
                    <a:pt x="237" y="453"/>
                  </a:lnTo>
                  <a:lnTo>
                    <a:pt x="245" y="456"/>
                  </a:lnTo>
                  <a:lnTo>
                    <a:pt x="252" y="460"/>
                  </a:lnTo>
                  <a:lnTo>
                    <a:pt x="260" y="462"/>
                  </a:lnTo>
                  <a:lnTo>
                    <a:pt x="268" y="464"/>
                  </a:lnTo>
                  <a:lnTo>
                    <a:pt x="277" y="465"/>
                  </a:lnTo>
                  <a:lnTo>
                    <a:pt x="286" y="466"/>
                  </a:lnTo>
                  <a:lnTo>
                    <a:pt x="294" y="466"/>
                  </a:lnTo>
                  <a:lnTo>
                    <a:pt x="308" y="465"/>
                  </a:lnTo>
                  <a:lnTo>
                    <a:pt x="322" y="463"/>
                  </a:lnTo>
                  <a:lnTo>
                    <a:pt x="336" y="457"/>
                  </a:lnTo>
                  <a:lnTo>
                    <a:pt x="349" y="451"/>
                  </a:lnTo>
                  <a:lnTo>
                    <a:pt x="362" y="443"/>
                  </a:lnTo>
                  <a:lnTo>
                    <a:pt x="374" y="434"/>
                  </a:lnTo>
                  <a:lnTo>
                    <a:pt x="386" y="422"/>
                  </a:lnTo>
                  <a:lnTo>
                    <a:pt x="396" y="409"/>
                  </a:lnTo>
                  <a:lnTo>
                    <a:pt x="418" y="408"/>
                  </a:lnTo>
                  <a:lnTo>
                    <a:pt x="440" y="405"/>
                  </a:lnTo>
                  <a:lnTo>
                    <a:pt x="460" y="400"/>
                  </a:lnTo>
                  <a:lnTo>
                    <a:pt x="479" y="392"/>
                  </a:lnTo>
                  <a:lnTo>
                    <a:pt x="496" y="384"/>
                  </a:lnTo>
                  <a:lnTo>
                    <a:pt x="514" y="374"/>
                  </a:lnTo>
                  <a:lnTo>
                    <a:pt x="521" y="369"/>
                  </a:lnTo>
                  <a:lnTo>
                    <a:pt x="529" y="362"/>
                  </a:lnTo>
                  <a:lnTo>
                    <a:pt x="536" y="356"/>
                  </a:lnTo>
                  <a:lnTo>
                    <a:pt x="542" y="348"/>
                  </a:lnTo>
                  <a:lnTo>
                    <a:pt x="554" y="334"/>
                  </a:lnTo>
                  <a:lnTo>
                    <a:pt x="564" y="319"/>
                  </a:lnTo>
                  <a:lnTo>
                    <a:pt x="573" y="303"/>
                  </a:lnTo>
                  <a:lnTo>
                    <a:pt x="580" y="287"/>
                  </a:lnTo>
                  <a:lnTo>
                    <a:pt x="585" y="269"/>
                  </a:lnTo>
                  <a:lnTo>
                    <a:pt x="589" y="251"/>
                  </a:lnTo>
                  <a:lnTo>
                    <a:pt x="593" y="233"/>
                  </a:lnTo>
                  <a:lnTo>
                    <a:pt x="593" y="212"/>
                  </a:lnTo>
                  <a:lnTo>
                    <a:pt x="593" y="193"/>
                  </a:lnTo>
                  <a:lnTo>
                    <a:pt x="589" y="174"/>
                  </a:lnTo>
                  <a:lnTo>
                    <a:pt x="585" y="155"/>
                  </a:lnTo>
                  <a:lnTo>
                    <a:pt x="580" y="136"/>
                  </a:lnTo>
                  <a:lnTo>
                    <a:pt x="572" y="118"/>
                  </a:lnTo>
                  <a:lnTo>
                    <a:pt x="563" y="101"/>
                  </a:lnTo>
                  <a:lnTo>
                    <a:pt x="552" y="84"/>
                  </a:lnTo>
                  <a:lnTo>
                    <a:pt x="539" y="68"/>
                  </a:lnTo>
                  <a:lnTo>
                    <a:pt x="525" y="54"/>
                  </a:lnTo>
                  <a:lnTo>
                    <a:pt x="510" y="41"/>
                  </a:lnTo>
                  <a:lnTo>
                    <a:pt x="502" y="35"/>
                  </a:lnTo>
                  <a:lnTo>
                    <a:pt x="493" y="29"/>
                  </a:lnTo>
                  <a:lnTo>
                    <a:pt x="484" y="24"/>
                  </a:lnTo>
                  <a:lnTo>
                    <a:pt x="474" y="20"/>
                  </a:lnTo>
                  <a:lnTo>
                    <a:pt x="464" y="15"/>
                  </a:lnTo>
                  <a:lnTo>
                    <a:pt x="455" y="11"/>
                  </a:lnTo>
                  <a:lnTo>
                    <a:pt x="444" y="8"/>
                  </a:lnTo>
                  <a:lnTo>
                    <a:pt x="432" y="6"/>
                  </a:lnTo>
                  <a:lnTo>
                    <a:pt x="422" y="4"/>
                  </a:lnTo>
                  <a:lnTo>
                    <a:pt x="410" y="2"/>
                  </a:lnTo>
                  <a:lnTo>
                    <a:pt x="397" y="2"/>
                  </a:lnTo>
                  <a:lnTo>
                    <a:pt x="38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92">
              <a:extLst>
                <a:ext uri="{FF2B5EF4-FFF2-40B4-BE49-F238E27FC236}">
                  <a16:creationId xmlns:a16="http://schemas.microsoft.com/office/drawing/2014/main" xmlns="" id="{7AFB8762-7B73-4BF6-A24C-9877A25092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1449" y="2167140"/>
              <a:ext cx="604309" cy="639561"/>
            </a:xfrm>
            <a:custGeom>
              <a:avLst/>
              <a:gdLst>
                <a:gd name="T0" fmla="*/ 53 w 601"/>
                <a:gd name="T1" fmla="*/ 513 h 635"/>
                <a:gd name="T2" fmla="*/ 196 w 601"/>
                <a:gd name="T3" fmla="*/ 439 h 635"/>
                <a:gd name="T4" fmla="*/ 241 w 601"/>
                <a:gd name="T5" fmla="*/ 411 h 635"/>
                <a:gd name="T6" fmla="*/ 230 w 601"/>
                <a:gd name="T7" fmla="*/ 321 h 635"/>
                <a:gd name="T8" fmla="*/ 209 w 601"/>
                <a:gd name="T9" fmla="*/ 296 h 635"/>
                <a:gd name="T10" fmla="*/ 201 w 601"/>
                <a:gd name="T11" fmla="*/ 242 h 635"/>
                <a:gd name="T12" fmla="*/ 195 w 601"/>
                <a:gd name="T13" fmla="*/ 230 h 635"/>
                <a:gd name="T14" fmla="*/ 183 w 601"/>
                <a:gd name="T15" fmla="*/ 223 h 635"/>
                <a:gd name="T16" fmla="*/ 176 w 601"/>
                <a:gd name="T17" fmla="*/ 198 h 635"/>
                <a:gd name="T18" fmla="*/ 186 w 601"/>
                <a:gd name="T19" fmla="*/ 182 h 635"/>
                <a:gd name="T20" fmla="*/ 198 w 601"/>
                <a:gd name="T21" fmla="*/ 174 h 635"/>
                <a:gd name="T22" fmla="*/ 193 w 601"/>
                <a:gd name="T23" fmla="*/ 144 h 635"/>
                <a:gd name="T24" fmla="*/ 178 w 601"/>
                <a:gd name="T25" fmla="*/ 92 h 635"/>
                <a:gd name="T26" fmla="*/ 201 w 601"/>
                <a:gd name="T27" fmla="*/ 87 h 635"/>
                <a:gd name="T28" fmla="*/ 218 w 601"/>
                <a:gd name="T29" fmla="*/ 78 h 635"/>
                <a:gd name="T30" fmla="*/ 232 w 601"/>
                <a:gd name="T31" fmla="*/ 55 h 635"/>
                <a:gd name="T32" fmla="*/ 270 w 601"/>
                <a:gd name="T33" fmla="*/ 36 h 635"/>
                <a:gd name="T34" fmla="*/ 351 w 601"/>
                <a:gd name="T35" fmla="*/ 33 h 635"/>
                <a:gd name="T36" fmla="*/ 399 w 601"/>
                <a:gd name="T37" fmla="*/ 51 h 635"/>
                <a:gd name="T38" fmla="*/ 417 w 601"/>
                <a:gd name="T39" fmla="*/ 76 h 635"/>
                <a:gd name="T40" fmla="*/ 411 w 601"/>
                <a:gd name="T41" fmla="*/ 134 h 635"/>
                <a:gd name="T42" fmla="*/ 400 w 601"/>
                <a:gd name="T43" fmla="*/ 172 h 635"/>
                <a:gd name="T44" fmla="*/ 411 w 601"/>
                <a:gd name="T45" fmla="*/ 181 h 635"/>
                <a:gd name="T46" fmla="*/ 421 w 601"/>
                <a:gd name="T47" fmla="*/ 191 h 635"/>
                <a:gd name="T48" fmla="*/ 416 w 601"/>
                <a:gd name="T49" fmla="*/ 223 h 635"/>
                <a:gd name="T50" fmla="*/ 402 w 601"/>
                <a:gd name="T51" fmla="*/ 231 h 635"/>
                <a:gd name="T52" fmla="*/ 398 w 601"/>
                <a:gd name="T53" fmla="*/ 255 h 635"/>
                <a:gd name="T54" fmla="*/ 384 w 601"/>
                <a:gd name="T55" fmla="*/ 307 h 635"/>
                <a:gd name="T56" fmla="*/ 361 w 601"/>
                <a:gd name="T57" fmla="*/ 330 h 635"/>
                <a:gd name="T58" fmla="*/ 366 w 601"/>
                <a:gd name="T59" fmla="*/ 423 h 635"/>
                <a:gd name="T60" fmla="*/ 503 w 601"/>
                <a:gd name="T61" fmla="*/ 488 h 635"/>
                <a:gd name="T62" fmla="*/ 571 w 601"/>
                <a:gd name="T63" fmla="*/ 606 h 635"/>
                <a:gd name="T64" fmla="*/ 390 w 601"/>
                <a:gd name="T65" fmla="*/ 400 h 635"/>
                <a:gd name="T66" fmla="*/ 413 w 601"/>
                <a:gd name="T67" fmla="*/ 317 h 635"/>
                <a:gd name="T68" fmla="*/ 433 w 601"/>
                <a:gd name="T69" fmla="*/ 249 h 635"/>
                <a:gd name="T70" fmla="*/ 450 w 601"/>
                <a:gd name="T71" fmla="*/ 215 h 635"/>
                <a:gd name="T72" fmla="*/ 448 w 601"/>
                <a:gd name="T73" fmla="*/ 174 h 635"/>
                <a:gd name="T74" fmla="*/ 447 w 601"/>
                <a:gd name="T75" fmla="*/ 119 h 635"/>
                <a:gd name="T76" fmla="*/ 444 w 601"/>
                <a:gd name="T77" fmla="*/ 59 h 635"/>
                <a:gd name="T78" fmla="*/ 414 w 601"/>
                <a:gd name="T79" fmla="*/ 24 h 635"/>
                <a:gd name="T80" fmla="*/ 368 w 601"/>
                <a:gd name="T81" fmla="*/ 5 h 635"/>
                <a:gd name="T82" fmla="*/ 282 w 601"/>
                <a:gd name="T83" fmla="*/ 3 h 635"/>
                <a:gd name="T84" fmla="*/ 222 w 601"/>
                <a:gd name="T85" fmla="*/ 24 h 635"/>
                <a:gd name="T86" fmla="*/ 195 w 601"/>
                <a:gd name="T87" fmla="*/ 55 h 635"/>
                <a:gd name="T88" fmla="*/ 163 w 601"/>
                <a:gd name="T89" fmla="*/ 62 h 635"/>
                <a:gd name="T90" fmla="*/ 151 w 601"/>
                <a:gd name="T91" fmla="*/ 80 h 635"/>
                <a:gd name="T92" fmla="*/ 157 w 601"/>
                <a:gd name="T93" fmla="*/ 136 h 635"/>
                <a:gd name="T94" fmla="*/ 154 w 601"/>
                <a:gd name="T95" fmla="*/ 168 h 635"/>
                <a:gd name="T96" fmla="*/ 146 w 601"/>
                <a:gd name="T97" fmla="*/ 207 h 635"/>
                <a:gd name="T98" fmla="*/ 160 w 601"/>
                <a:gd name="T99" fmla="*/ 244 h 635"/>
                <a:gd name="T100" fmla="*/ 181 w 601"/>
                <a:gd name="T101" fmla="*/ 305 h 635"/>
                <a:gd name="T102" fmla="*/ 211 w 601"/>
                <a:gd name="T103" fmla="*/ 344 h 635"/>
                <a:gd name="T104" fmla="*/ 77 w 601"/>
                <a:gd name="T105" fmla="*/ 464 h 635"/>
                <a:gd name="T106" fmla="*/ 4 w 601"/>
                <a:gd name="T107" fmla="*/ 518 h 635"/>
                <a:gd name="T108" fmla="*/ 1 w 601"/>
                <a:gd name="T109" fmla="*/ 624 h 635"/>
                <a:gd name="T110" fmla="*/ 9 w 601"/>
                <a:gd name="T111" fmla="*/ 634 h 635"/>
                <a:gd name="T112" fmla="*/ 591 w 601"/>
                <a:gd name="T113" fmla="*/ 634 h 635"/>
                <a:gd name="T114" fmla="*/ 600 w 601"/>
                <a:gd name="T115" fmla="*/ 624 h 635"/>
                <a:gd name="T116" fmla="*/ 597 w 601"/>
                <a:gd name="T117" fmla="*/ 518 h 635"/>
                <a:gd name="T118" fmla="*/ 523 w 601"/>
                <a:gd name="T119" fmla="*/ 464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01" h="635">
                  <a:moveTo>
                    <a:pt x="571" y="606"/>
                  </a:moveTo>
                  <a:lnTo>
                    <a:pt x="30" y="606"/>
                  </a:lnTo>
                  <a:lnTo>
                    <a:pt x="30" y="533"/>
                  </a:lnTo>
                  <a:lnTo>
                    <a:pt x="38" y="525"/>
                  </a:lnTo>
                  <a:lnTo>
                    <a:pt x="53" y="513"/>
                  </a:lnTo>
                  <a:lnTo>
                    <a:pt x="75" y="501"/>
                  </a:lnTo>
                  <a:lnTo>
                    <a:pt x="100" y="486"/>
                  </a:lnTo>
                  <a:lnTo>
                    <a:pt x="129" y="470"/>
                  </a:lnTo>
                  <a:lnTo>
                    <a:pt x="161" y="454"/>
                  </a:lnTo>
                  <a:lnTo>
                    <a:pt x="196" y="439"/>
                  </a:lnTo>
                  <a:lnTo>
                    <a:pt x="231" y="425"/>
                  </a:lnTo>
                  <a:lnTo>
                    <a:pt x="234" y="423"/>
                  </a:lnTo>
                  <a:lnTo>
                    <a:pt x="237" y="419"/>
                  </a:lnTo>
                  <a:lnTo>
                    <a:pt x="239" y="415"/>
                  </a:lnTo>
                  <a:lnTo>
                    <a:pt x="241" y="411"/>
                  </a:lnTo>
                  <a:lnTo>
                    <a:pt x="241" y="336"/>
                  </a:lnTo>
                  <a:lnTo>
                    <a:pt x="239" y="330"/>
                  </a:lnTo>
                  <a:lnTo>
                    <a:pt x="237" y="326"/>
                  </a:lnTo>
                  <a:lnTo>
                    <a:pt x="234" y="323"/>
                  </a:lnTo>
                  <a:lnTo>
                    <a:pt x="230" y="321"/>
                  </a:lnTo>
                  <a:lnTo>
                    <a:pt x="229" y="321"/>
                  </a:lnTo>
                  <a:lnTo>
                    <a:pt x="224" y="318"/>
                  </a:lnTo>
                  <a:lnTo>
                    <a:pt x="220" y="313"/>
                  </a:lnTo>
                  <a:lnTo>
                    <a:pt x="215" y="307"/>
                  </a:lnTo>
                  <a:lnTo>
                    <a:pt x="209" y="296"/>
                  </a:lnTo>
                  <a:lnTo>
                    <a:pt x="205" y="282"/>
                  </a:lnTo>
                  <a:lnTo>
                    <a:pt x="203" y="274"/>
                  </a:lnTo>
                  <a:lnTo>
                    <a:pt x="202" y="265"/>
                  </a:lnTo>
                  <a:lnTo>
                    <a:pt x="201" y="255"/>
                  </a:lnTo>
                  <a:lnTo>
                    <a:pt x="201" y="242"/>
                  </a:lnTo>
                  <a:lnTo>
                    <a:pt x="200" y="240"/>
                  </a:lnTo>
                  <a:lnTo>
                    <a:pt x="200" y="236"/>
                  </a:lnTo>
                  <a:lnTo>
                    <a:pt x="198" y="234"/>
                  </a:lnTo>
                  <a:lnTo>
                    <a:pt x="197" y="231"/>
                  </a:lnTo>
                  <a:lnTo>
                    <a:pt x="195" y="230"/>
                  </a:lnTo>
                  <a:lnTo>
                    <a:pt x="191" y="228"/>
                  </a:lnTo>
                  <a:lnTo>
                    <a:pt x="189" y="228"/>
                  </a:lnTo>
                  <a:lnTo>
                    <a:pt x="186" y="227"/>
                  </a:lnTo>
                  <a:lnTo>
                    <a:pt x="184" y="226"/>
                  </a:lnTo>
                  <a:lnTo>
                    <a:pt x="183" y="223"/>
                  </a:lnTo>
                  <a:lnTo>
                    <a:pt x="181" y="219"/>
                  </a:lnTo>
                  <a:lnTo>
                    <a:pt x="178" y="215"/>
                  </a:lnTo>
                  <a:lnTo>
                    <a:pt x="177" y="210"/>
                  </a:lnTo>
                  <a:lnTo>
                    <a:pt x="176" y="204"/>
                  </a:lnTo>
                  <a:lnTo>
                    <a:pt x="176" y="198"/>
                  </a:lnTo>
                  <a:lnTo>
                    <a:pt x="177" y="191"/>
                  </a:lnTo>
                  <a:lnTo>
                    <a:pt x="178" y="186"/>
                  </a:lnTo>
                  <a:lnTo>
                    <a:pt x="182" y="183"/>
                  </a:lnTo>
                  <a:lnTo>
                    <a:pt x="184" y="182"/>
                  </a:lnTo>
                  <a:lnTo>
                    <a:pt x="186" y="182"/>
                  </a:lnTo>
                  <a:lnTo>
                    <a:pt x="188" y="181"/>
                  </a:lnTo>
                  <a:lnTo>
                    <a:pt x="191" y="181"/>
                  </a:lnTo>
                  <a:lnTo>
                    <a:pt x="193" y="179"/>
                  </a:lnTo>
                  <a:lnTo>
                    <a:pt x="197" y="176"/>
                  </a:lnTo>
                  <a:lnTo>
                    <a:pt x="198" y="174"/>
                  </a:lnTo>
                  <a:lnTo>
                    <a:pt x="200" y="172"/>
                  </a:lnTo>
                  <a:lnTo>
                    <a:pt x="200" y="169"/>
                  </a:lnTo>
                  <a:lnTo>
                    <a:pt x="201" y="167"/>
                  </a:lnTo>
                  <a:lnTo>
                    <a:pt x="199" y="158"/>
                  </a:lnTo>
                  <a:lnTo>
                    <a:pt x="193" y="144"/>
                  </a:lnTo>
                  <a:lnTo>
                    <a:pt x="188" y="133"/>
                  </a:lnTo>
                  <a:lnTo>
                    <a:pt x="183" y="115"/>
                  </a:lnTo>
                  <a:lnTo>
                    <a:pt x="180" y="107"/>
                  </a:lnTo>
                  <a:lnTo>
                    <a:pt x="178" y="98"/>
                  </a:lnTo>
                  <a:lnTo>
                    <a:pt x="178" y="92"/>
                  </a:lnTo>
                  <a:lnTo>
                    <a:pt x="180" y="88"/>
                  </a:lnTo>
                  <a:lnTo>
                    <a:pt x="184" y="85"/>
                  </a:lnTo>
                  <a:lnTo>
                    <a:pt x="189" y="84"/>
                  </a:lnTo>
                  <a:lnTo>
                    <a:pt x="195" y="85"/>
                  </a:lnTo>
                  <a:lnTo>
                    <a:pt x="201" y="87"/>
                  </a:lnTo>
                  <a:lnTo>
                    <a:pt x="207" y="87"/>
                  </a:lnTo>
                  <a:lnTo>
                    <a:pt x="213" y="84"/>
                  </a:lnTo>
                  <a:lnTo>
                    <a:pt x="215" y="82"/>
                  </a:lnTo>
                  <a:lnTo>
                    <a:pt x="217" y="80"/>
                  </a:lnTo>
                  <a:lnTo>
                    <a:pt x="218" y="78"/>
                  </a:lnTo>
                  <a:lnTo>
                    <a:pt x="219" y="76"/>
                  </a:lnTo>
                  <a:lnTo>
                    <a:pt x="221" y="69"/>
                  </a:lnTo>
                  <a:lnTo>
                    <a:pt x="223" y="64"/>
                  </a:lnTo>
                  <a:lnTo>
                    <a:pt x="228" y="60"/>
                  </a:lnTo>
                  <a:lnTo>
                    <a:pt x="232" y="55"/>
                  </a:lnTo>
                  <a:lnTo>
                    <a:pt x="237" y="51"/>
                  </a:lnTo>
                  <a:lnTo>
                    <a:pt x="243" y="47"/>
                  </a:lnTo>
                  <a:lnTo>
                    <a:pt x="249" y="44"/>
                  </a:lnTo>
                  <a:lnTo>
                    <a:pt x="255" y="40"/>
                  </a:lnTo>
                  <a:lnTo>
                    <a:pt x="270" y="36"/>
                  </a:lnTo>
                  <a:lnTo>
                    <a:pt x="285" y="33"/>
                  </a:lnTo>
                  <a:lnTo>
                    <a:pt x="302" y="31"/>
                  </a:lnTo>
                  <a:lnTo>
                    <a:pt x="318" y="30"/>
                  </a:lnTo>
                  <a:lnTo>
                    <a:pt x="334" y="31"/>
                  </a:lnTo>
                  <a:lnTo>
                    <a:pt x="351" y="33"/>
                  </a:lnTo>
                  <a:lnTo>
                    <a:pt x="366" y="36"/>
                  </a:lnTo>
                  <a:lnTo>
                    <a:pt x="381" y="40"/>
                  </a:lnTo>
                  <a:lnTo>
                    <a:pt x="387" y="44"/>
                  </a:lnTo>
                  <a:lnTo>
                    <a:pt x="394" y="47"/>
                  </a:lnTo>
                  <a:lnTo>
                    <a:pt x="399" y="51"/>
                  </a:lnTo>
                  <a:lnTo>
                    <a:pt x="404" y="55"/>
                  </a:lnTo>
                  <a:lnTo>
                    <a:pt x="409" y="60"/>
                  </a:lnTo>
                  <a:lnTo>
                    <a:pt x="413" y="64"/>
                  </a:lnTo>
                  <a:lnTo>
                    <a:pt x="415" y="69"/>
                  </a:lnTo>
                  <a:lnTo>
                    <a:pt x="417" y="76"/>
                  </a:lnTo>
                  <a:lnTo>
                    <a:pt x="419" y="87"/>
                  </a:lnTo>
                  <a:lnTo>
                    <a:pt x="419" y="96"/>
                  </a:lnTo>
                  <a:lnTo>
                    <a:pt x="418" y="107"/>
                  </a:lnTo>
                  <a:lnTo>
                    <a:pt x="416" y="116"/>
                  </a:lnTo>
                  <a:lnTo>
                    <a:pt x="411" y="134"/>
                  </a:lnTo>
                  <a:lnTo>
                    <a:pt x="404" y="149"/>
                  </a:lnTo>
                  <a:lnTo>
                    <a:pt x="400" y="158"/>
                  </a:lnTo>
                  <a:lnTo>
                    <a:pt x="399" y="167"/>
                  </a:lnTo>
                  <a:lnTo>
                    <a:pt x="399" y="169"/>
                  </a:lnTo>
                  <a:lnTo>
                    <a:pt x="400" y="172"/>
                  </a:lnTo>
                  <a:lnTo>
                    <a:pt x="401" y="174"/>
                  </a:lnTo>
                  <a:lnTo>
                    <a:pt x="403" y="177"/>
                  </a:lnTo>
                  <a:lnTo>
                    <a:pt x="405" y="179"/>
                  </a:lnTo>
                  <a:lnTo>
                    <a:pt x="409" y="181"/>
                  </a:lnTo>
                  <a:lnTo>
                    <a:pt x="411" y="181"/>
                  </a:lnTo>
                  <a:lnTo>
                    <a:pt x="414" y="182"/>
                  </a:lnTo>
                  <a:lnTo>
                    <a:pt x="416" y="182"/>
                  </a:lnTo>
                  <a:lnTo>
                    <a:pt x="418" y="183"/>
                  </a:lnTo>
                  <a:lnTo>
                    <a:pt x="420" y="185"/>
                  </a:lnTo>
                  <a:lnTo>
                    <a:pt x="421" y="191"/>
                  </a:lnTo>
                  <a:lnTo>
                    <a:pt x="422" y="198"/>
                  </a:lnTo>
                  <a:lnTo>
                    <a:pt x="422" y="203"/>
                  </a:lnTo>
                  <a:lnTo>
                    <a:pt x="421" y="210"/>
                  </a:lnTo>
                  <a:lnTo>
                    <a:pt x="419" y="215"/>
                  </a:lnTo>
                  <a:lnTo>
                    <a:pt x="416" y="223"/>
                  </a:lnTo>
                  <a:lnTo>
                    <a:pt x="413" y="227"/>
                  </a:lnTo>
                  <a:lnTo>
                    <a:pt x="410" y="228"/>
                  </a:lnTo>
                  <a:lnTo>
                    <a:pt x="406" y="228"/>
                  </a:lnTo>
                  <a:lnTo>
                    <a:pt x="404" y="230"/>
                  </a:lnTo>
                  <a:lnTo>
                    <a:pt x="402" y="231"/>
                  </a:lnTo>
                  <a:lnTo>
                    <a:pt x="400" y="234"/>
                  </a:lnTo>
                  <a:lnTo>
                    <a:pt x="399" y="236"/>
                  </a:lnTo>
                  <a:lnTo>
                    <a:pt x="398" y="240"/>
                  </a:lnTo>
                  <a:lnTo>
                    <a:pt x="398" y="242"/>
                  </a:lnTo>
                  <a:lnTo>
                    <a:pt x="398" y="255"/>
                  </a:lnTo>
                  <a:lnTo>
                    <a:pt x="397" y="265"/>
                  </a:lnTo>
                  <a:lnTo>
                    <a:pt x="396" y="274"/>
                  </a:lnTo>
                  <a:lnTo>
                    <a:pt x="394" y="282"/>
                  </a:lnTo>
                  <a:lnTo>
                    <a:pt x="389" y="296"/>
                  </a:lnTo>
                  <a:lnTo>
                    <a:pt x="384" y="307"/>
                  </a:lnTo>
                  <a:lnTo>
                    <a:pt x="375" y="319"/>
                  </a:lnTo>
                  <a:lnTo>
                    <a:pt x="371" y="321"/>
                  </a:lnTo>
                  <a:lnTo>
                    <a:pt x="367" y="323"/>
                  </a:lnTo>
                  <a:lnTo>
                    <a:pt x="364" y="326"/>
                  </a:lnTo>
                  <a:lnTo>
                    <a:pt x="361" y="330"/>
                  </a:lnTo>
                  <a:lnTo>
                    <a:pt x="360" y="336"/>
                  </a:lnTo>
                  <a:lnTo>
                    <a:pt x="360" y="411"/>
                  </a:lnTo>
                  <a:lnTo>
                    <a:pt x="361" y="415"/>
                  </a:lnTo>
                  <a:lnTo>
                    <a:pt x="364" y="419"/>
                  </a:lnTo>
                  <a:lnTo>
                    <a:pt x="366" y="423"/>
                  </a:lnTo>
                  <a:lnTo>
                    <a:pt x="370" y="425"/>
                  </a:lnTo>
                  <a:lnTo>
                    <a:pt x="406" y="440"/>
                  </a:lnTo>
                  <a:lnTo>
                    <a:pt x="441" y="456"/>
                  </a:lnTo>
                  <a:lnTo>
                    <a:pt x="474" y="472"/>
                  </a:lnTo>
                  <a:lnTo>
                    <a:pt x="503" y="488"/>
                  </a:lnTo>
                  <a:lnTo>
                    <a:pt x="528" y="502"/>
                  </a:lnTo>
                  <a:lnTo>
                    <a:pt x="549" y="515"/>
                  </a:lnTo>
                  <a:lnTo>
                    <a:pt x="563" y="525"/>
                  </a:lnTo>
                  <a:lnTo>
                    <a:pt x="571" y="533"/>
                  </a:lnTo>
                  <a:lnTo>
                    <a:pt x="571" y="606"/>
                  </a:lnTo>
                  <a:close/>
                  <a:moveTo>
                    <a:pt x="523" y="464"/>
                  </a:moveTo>
                  <a:lnTo>
                    <a:pt x="492" y="448"/>
                  </a:lnTo>
                  <a:lnTo>
                    <a:pt x="459" y="431"/>
                  </a:lnTo>
                  <a:lnTo>
                    <a:pt x="425" y="415"/>
                  </a:lnTo>
                  <a:lnTo>
                    <a:pt x="390" y="400"/>
                  </a:lnTo>
                  <a:lnTo>
                    <a:pt x="390" y="344"/>
                  </a:lnTo>
                  <a:lnTo>
                    <a:pt x="396" y="340"/>
                  </a:lnTo>
                  <a:lnTo>
                    <a:pt x="402" y="334"/>
                  </a:lnTo>
                  <a:lnTo>
                    <a:pt x="407" y="326"/>
                  </a:lnTo>
                  <a:lnTo>
                    <a:pt x="413" y="317"/>
                  </a:lnTo>
                  <a:lnTo>
                    <a:pt x="418" y="305"/>
                  </a:lnTo>
                  <a:lnTo>
                    <a:pt x="422" y="291"/>
                  </a:lnTo>
                  <a:lnTo>
                    <a:pt x="426" y="274"/>
                  </a:lnTo>
                  <a:lnTo>
                    <a:pt x="428" y="253"/>
                  </a:lnTo>
                  <a:lnTo>
                    <a:pt x="433" y="249"/>
                  </a:lnTo>
                  <a:lnTo>
                    <a:pt x="438" y="244"/>
                  </a:lnTo>
                  <a:lnTo>
                    <a:pt x="443" y="237"/>
                  </a:lnTo>
                  <a:lnTo>
                    <a:pt x="446" y="231"/>
                  </a:lnTo>
                  <a:lnTo>
                    <a:pt x="448" y="223"/>
                  </a:lnTo>
                  <a:lnTo>
                    <a:pt x="450" y="215"/>
                  </a:lnTo>
                  <a:lnTo>
                    <a:pt x="451" y="207"/>
                  </a:lnTo>
                  <a:lnTo>
                    <a:pt x="452" y="199"/>
                  </a:lnTo>
                  <a:lnTo>
                    <a:pt x="451" y="190"/>
                  </a:lnTo>
                  <a:lnTo>
                    <a:pt x="450" y="182"/>
                  </a:lnTo>
                  <a:lnTo>
                    <a:pt x="448" y="174"/>
                  </a:lnTo>
                  <a:lnTo>
                    <a:pt x="445" y="168"/>
                  </a:lnTo>
                  <a:lnTo>
                    <a:pt x="440" y="161"/>
                  </a:lnTo>
                  <a:lnTo>
                    <a:pt x="433" y="157"/>
                  </a:lnTo>
                  <a:lnTo>
                    <a:pt x="441" y="140"/>
                  </a:lnTo>
                  <a:lnTo>
                    <a:pt x="447" y="119"/>
                  </a:lnTo>
                  <a:lnTo>
                    <a:pt x="448" y="107"/>
                  </a:lnTo>
                  <a:lnTo>
                    <a:pt x="449" y="95"/>
                  </a:lnTo>
                  <a:lnTo>
                    <a:pt x="449" y="81"/>
                  </a:lnTo>
                  <a:lnTo>
                    <a:pt x="446" y="68"/>
                  </a:lnTo>
                  <a:lnTo>
                    <a:pt x="444" y="59"/>
                  </a:lnTo>
                  <a:lnTo>
                    <a:pt x="440" y="50"/>
                  </a:lnTo>
                  <a:lnTo>
                    <a:pt x="434" y="43"/>
                  </a:lnTo>
                  <a:lnTo>
                    <a:pt x="428" y="36"/>
                  </a:lnTo>
                  <a:lnTo>
                    <a:pt x="421" y="30"/>
                  </a:lnTo>
                  <a:lnTo>
                    <a:pt x="414" y="24"/>
                  </a:lnTo>
                  <a:lnTo>
                    <a:pt x="405" y="19"/>
                  </a:lnTo>
                  <a:lnTo>
                    <a:pt x="397" y="15"/>
                  </a:lnTo>
                  <a:lnTo>
                    <a:pt x="387" y="12"/>
                  </a:lnTo>
                  <a:lnTo>
                    <a:pt x="377" y="8"/>
                  </a:lnTo>
                  <a:lnTo>
                    <a:pt x="368" y="5"/>
                  </a:lnTo>
                  <a:lnTo>
                    <a:pt x="358" y="3"/>
                  </a:lnTo>
                  <a:lnTo>
                    <a:pt x="338" y="1"/>
                  </a:lnTo>
                  <a:lnTo>
                    <a:pt x="318" y="0"/>
                  </a:lnTo>
                  <a:lnTo>
                    <a:pt x="300" y="1"/>
                  </a:lnTo>
                  <a:lnTo>
                    <a:pt x="282" y="3"/>
                  </a:lnTo>
                  <a:lnTo>
                    <a:pt x="264" y="6"/>
                  </a:lnTo>
                  <a:lnTo>
                    <a:pt x="246" y="13"/>
                  </a:lnTo>
                  <a:lnTo>
                    <a:pt x="237" y="16"/>
                  </a:lnTo>
                  <a:lnTo>
                    <a:pt x="230" y="20"/>
                  </a:lnTo>
                  <a:lnTo>
                    <a:pt x="222" y="24"/>
                  </a:lnTo>
                  <a:lnTo>
                    <a:pt x="216" y="30"/>
                  </a:lnTo>
                  <a:lnTo>
                    <a:pt x="209" y="35"/>
                  </a:lnTo>
                  <a:lnTo>
                    <a:pt x="203" y="42"/>
                  </a:lnTo>
                  <a:lnTo>
                    <a:pt x="199" y="48"/>
                  </a:lnTo>
                  <a:lnTo>
                    <a:pt x="195" y="55"/>
                  </a:lnTo>
                  <a:lnTo>
                    <a:pt x="186" y="54"/>
                  </a:lnTo>
                  <a:lnTo>
                    <a:pt x="180" y="55"/>
                  </a:lnTo>
                  <a:lnTo>
                    <a:pt x="173" y="57"/>
                  </a:lnTo>
                  <a:lnTo>
                    <a:pt x="168" y="59"/>
                  </a:lnTo>
                  <a:lnTo>
                    <a:pt x="163" y="62"/>
                  </a:lnTo>
                  <a:lnTo>
                    <a:pt x="160" y="65"/>
                  </a:lnTo>
                  <a:lnTo>
                    <a:pt x="157" y="67"/>
                  </a:lnTo>
                  <a:lnTo>
                    <a:pt x="155" y="70"/>
                  </a:lnTo>
                  <a:lnTo>
                    <a:pt x="152" y="75"/>
                  </a:lnTo>
                  <a:lnTo>
                    <a:pt x="151" y="80"/>
                  </a:lnTo>
                  <a:lnTo>
                    <a:pt x="150" y="85"/>
                  </a:lnTo>
                  <a:lnTo>
                    <a:pt x="148" y="91"/>
                  </a:lnTo>
                  <a:lnTo>
                    <a:pt x="148" y="101"/>
                  </a:lnTo>
                  <a:lnTo>
                    <a:pt x="151" y="113"/>
                  </a:lnTo>
                  <a:lnTo>
                    <a:pt x="157" y="136"/>
                  </a:lnTo>
                  <a:lnTo>
                    <a:pt x="166" y="156"/>
                  </a:lnTo>
                  <a:lnTo>
                    <a:pt x="166" y="156"/>
                  </a:lnTo>
                  <a:lnTo>
                    <a:pt x="166" y="157"/>
                  </a:lnTo>
                  <a:lnTo>
                    <a:pt x="159" y="161"/>
                  </a:lnTo>
                  <a:lnTo>
                    <a:pt x="154" y="168"/>
                  </a:lnTo>
                  <a:lnTo>
                    <a:pt x="151" y="175"/>
                  </a:lnTo>
                  <a:lnTo>
                    <a:pt x="148" y="182"/>
                  </a:lnTo>
                  <a:lnTo>
                    <a:pt x="146" y="190"/>
                  </a:lnTo>
                  <a:lnTo>
                    <a:pt x="146" y="199"/>
                  </a:lnTo>
                  <a:lnTo>
                    <a:pt x="146" y="207"/>
                  </a:lnTo>
                  <a:lnTo>
                    <a:pt x="147" y="216"/>
                  </a:lnTo>
                  <a:lnTo>
                    <a:pt x="150" y="223"/>
                  </a:lnTo>
                  <a:lnTo>
                    <a:pt x="153" y="231"/>
                  </a:lnTo>
                  <a:lnTo>
                    <a:pt x="156" y="238"/>
                  </a:lnTo>
                  <a:lnTo>
                    <a:pt x="160" y="244"/>
                  </a:lnTo>
                  <a:lnTo>
                    <a:pt x="166" y="249"/>
                  </a:lnTo>
                  <a:lnTo>
                    <a:pt x="171" y="253"/>
                  </a:lnTo>
                  <a:lnTo>
                    <a:pt x="173" y="274"/>
                  </a:lnTo>
                  <a:lnTo>
                    <a:pt x="176" y="291"/>
                  </a:lnTo>
                  <a:lnTo>
                    <a:pt x="181" y="305"/>
                  </a:lnTo>
                  <a:lnTo>
                    <a:pt x="186" y="317"/>
                  </a:lnTo>
                  <a:lnTo>
                    <a:pt x="192" y="326"/>
                  </a:lnTo>
                  <a:lnTo>
                    <a:pt x="199" y="334"/>
                  </a:lnTo>
                  <a:lnTo>
                    <a:pt x="205" y="340"/>
                  </a:lnTo>
                  <a:lnTo>
                    <a:pt x="211" y="344"/>
                  </a:lnTo>
                  <a:lnTo>
                    <a:pt x="211" y="400"/>
                  </a:lnTo>
                  <a:lnTo>
                    <a:pt x="177" y="414"/>
                  </a:lnTo>
                  <a:lnTo>
                    <a:pt x="143" y="430"/>
                  </a:lnTo>
                  <a:lnTo>
                    <a:pt x="109" y="447"/>
                  </a:lnTo>
                  <a:lnTo>
                    <a:pt x="77" y="464"/>
                  </a:lnTo>
                  <a:lnTo>
                    <a:pt x="51" y="479"/>
                  </a:lnTo>
                  <a:lnTo>
                    <a:pt x="33" y="492"/>
                  </a:lnTo>
                  <a:lnTo>
                    <a:pt x="19" y="503"/>
                  </a:lnTo>
                  <a:lnTo>
                    <a:pt x="9" y="511"/>
                  </a:lnTo>
                  <a:lnTo>
                    <a:pt x="4" y="518"/>
                  </a:lnTo>
                  <a:lnTo>
                    <a:pt x="1" y="523"/>
                  </a:lnTo>
                  <a:lnTo>
                    <a:pt x="0" y="527"/>
                  </a:lnTo>
                  <a:lnTo>
                    <a:pt x="0" y="531"/>
                  </a:lnTo>
                  <a:lnTo>
                    <a:pt x="0" y="620"/>
                  </a:lnTo>
                  <a:lnTo>
                    <a:pt x="1" y="624"/>
                  </a:lnTo>
                  <a:lnTo>
                    <a:pt x="1" y="627"/>
                  </a:lnTo>
                  <a:lnTo>
                    <a:pt x="3" y="629"/>
                  </a:lnTo>
                  <a:lnTo>
                    <a:pt x="4" y="631"/>
                  </a:lnTo>
                  <a:lnTo>
                    <a:pt x="6" y="633"/>
                  </a:lnTo>
                  <a:lnTo>
                    <a:pt x="9" y="634"/>
                  </a:lnTo>
                  <a:lnTo>
                    <a:pt x="13" y="635"/>
                  </a:lnTo>
                  <a:lnTo>
                    <a:pt x="15" y="635"/>
                  </a:lnTo>
                  <a:lnTo>
                    <a:pt x="586" y="635"/>
                  </a:lnTo>
                  <a:lnTo>
                    <a:pt x="588" y="635"/>
                  </a:lnTo>
                  <a:lnTo>
                    <a:pt x="591" y="634"/>
                  </a:lnTo>
                  <a:lnTo>
                    <a:pt x="594" y="633"/>
                  </a:lnTo>
                  <a:lnTo>
                    <a:pt x="597" y="631"/>
                  </a:lnTo>
                  <a:lnTo>
                    <a:pt x="598" y="629"/>
                  </a:lnTo>
                  <a:lnTo>
                    <a:pt x="600" y="627"/>
                  </a:lnTo>
                  <a:lnTo>
                    <a:pt x="600" y="624"/>
                  </a:lnTo>
                  <a:lnTo>
                    <a:pt x="601" y="620"/>
                  </a:lnTo>
                  <a:lnTo>
                    <a:pt x="601" y="531"/>
                  </a:lnTo>
                  <a:lnTo>
                    <a:pt x="601" y="527"/>
                  </a:lnTo>
                  <a:lnTo>
                    <a:pt x="600" y="523"/>
                  </a:lnTo>
                  <a:lnTo>
                    <a:pt x="597" y="518"/>
                  </a:lnTo>
                  <a:lnTo>
                    <a:pt x="591" y="510"/>
                  </a:lnTo>
                  <a:lnTo>
                    <a:pt x="582" y="503"/>
                  </a:lnTo>
                  <a:lnTo>
                    <a:pt x="568" y="492"/>
                  </a:lnTo>
                  <a:lnTo>
                    <a:pt x="549" y="479"/>
                  </a:lnTo>
                  <a:lnTo>
                    <a:pt x="523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xmlns="" id="{58005BEC-8AF9-4516-91FB-7AEDF8CD856D}"/>
                </a:ext>
              </a:extLst>
            </p:cNvPr>
            <p:cNvGrpSpPr/>
            <p:nvPr/>
          </p:nvGrpSpPr>
          <p:grpSpPr>
            <a:xfrm>
              <a:off x="1196514" y="2002183"/>
              <a:ext cx="235871" cy="235871"/>
              <a:chOff x="7613650" y="1387475"/>
              <a:chExt cx="284163" cy="284163"/>
            </a:xfrm>
            <a:grpFill/>
          </p:grpSpPr>
          <p:sp>
            <p:nvSpPr>
              <p:cNvPr id="82" name="Freeform 4359">
                <a:extLst>
                  <a:ext uri="{FF2B5EF4-FFF2-40B4-BE49-F238E27FC236}">
                    <a16:creationId xmlns:a16="http://schemas.microsoft.com/office/drawing/2014/main" xmlns="" id="{3689D020-7D15-4D49-B203-8A4683AE3E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13650" y="1471613"/>
                <a:ext cx="200025" cy="200025"/>
              </a:xfrm>
              <a:custGeom>
                <a:avLst/>
                <a:gdLst>
                  <a:gd name="T0" fmla="*/ 276 w 629"/>
                  <a:gd name="T1" fmla="*/ 436 h 629"/>
                  <a:gd name="T2" fmla="*/ 233 w 629"/>
                  <a:gd name="T3" fmla="*/ 411 h 629"/>
                  <a:gd name="T4" fmla="*/ 202 w 629"/>
                  <a:gd name="T5" fmla="*/ 374 h 629"/>
                  <a:gd name="T6" fmla="*/ 187 w 629"/>
                  <a:gd name="T7" fmla="*/ 325 h 629"/>
                  <a:gd name="T8" fmla="*/ 192 w 629"/>
                  <a:gd name="T9" fmla="*/ 274 h 629"/>
                  <a:gd name="T10" fmla="*/ 216 w 629"/>
                  <a:gd name="T11" fmla="*/ 231 h 629"/>
                  <a:gd name="T12" fmla="*/ 253 w 629"/>
                  <a:gd name="T13" fmla="*/ 199 h 629"/>
                  <a:gd name="T14" fmla="*/ 301 w 629"/>
                  <a:gd name="T15" fmla="*/ 184 h 629"/>
                  <a:gd name="T16" fmla="*/ 352 w 629"/>
                  <a:gd name="T17" fmla="*/ 190 h 629"/>
                  <a:gd name="T18" fmla="*/ 395 w 629"/>
                  <a:gd name="T19" fmla="*/ 213 h 629"/>
                  <a:gd name="T20" fmla="*/ 426 w 629"/>
                  <a:gd name="T21" fmla="*/ 252 h 629"/>
                  <a:gd name="T22" fmla="*/ 441 w 629"/>
                  <a:gd name="T23" fmla="*/ 300 h 629"/>
                  <a:gd name="T24" fmla="*/ 436 w 629"/>
                  <a:gd name="T25" fmla="*/ 350 h 629"/>
                  <a:gd name="T26" fmla="*/ 413 w 629"/>
                  <a:gd name="T27" fmla="*/ 394 h 629"/>
                  <a:gd name="T28" fmla="*/ 375 w 629"/>
                  <a:gd name="T29" fmla="*/ 425 h 629"/>
                  <a:gd name="T30" fmla="*/ 327 w 629"/>
                  <a:gd name="T31" fmla="*/ 440 h 629"/>
                  <a:gd name="T32" fmla="*/ 572 w 629"/>
                  <a:gd name="T33" fmla="*/ 346 h 629"/>
                  <a:gd name="T34" fmla="*/ 574 w 629"/>
                  <a:gd name="T35" fmla="*/ 302 h 629"/>
                  <a:gd name="T36" fmla="*/ 620 w 629"/>
                  <a:gd name="T37" fmla="*/ 241 h 629"/>
                  <a:gd name="T38" fmla="*/ 628 w 629"/>
                  <a:gd name="T39" fmla="*/ 231 h 629"/>
                  <a:gd name="T40" fmla="*/ 625 w 629"/>
                  <a:gd name="T41" fmla="*/ 219 h 629"/>
                  <a:gd name="T42" fmla="*/ 544 w 629"/>
                  <a:gd name="T43" fmla="*/ 84 h 629"/>
                  <a:gd name="T44" fmla="*/ 532 w 629"/>
                  <a:gd name="T45" fmla="*/ 83 h 629"/>
                  <a:gd name="T46" fmla="*/ 447 w 629"/>
                  <a:gd name="T47" fmla="*/ 88 h 629"/>
                  <a:gd name="T48" fmla="*/ 407 w 629"/>
                  <a:gd name="T49" fmla="*/ 69 h 629"/>
                  <a:gd name="T50" fmla="*/ 404 w 629"/>
                  <a:gd name="T51" fmla="*/ 7 h 629"/>
                  <a:gd name="T52" fmla="*/ 395 w 629"/>
                  <a:gd name="T53" fmla="*/ 0 h 629"/>
                  <a:gd name="T54" fmla="*/ 235 w 629"/>
                  <a:gd name="T55" fmla="*/ 1 h 629"/>
                  <a:gd name="T56" fmla="*/ 227 w 629"/>
                  <a:gd name="T57" fmla="*/ 10 h 629"/>
                  <a:gd name="T58" fmla="*/ 216 w 629"/>
                  <a:gd name="T59" fmla="*/ 72 h 629"/>
                  <a:gd name="T60" fmla="*/ 177 w 629"/>
                  <a:gd name="T61" fmla="*/ 91 h 629"/>
                  <a:gd name="T62" fmla="*/ 98 w 629"/>
                  <a:gd name="T63" fmla="*/ 84 h 629"/>
                  <a:gd name="T64" fmla="*/ 87 w 629"/>
                  <a:gd name="T65" fmla="*/ 83 h 629"/>
                  <a:gd name="T66" fmla="*/ 78 w 629"/>
                  <a:gd name="T67" fmla="*/ 90 h 629"/>
                  <a:gd name="T68" fmla="*/ 1 w 629"/>
                  <a:gd name="T69" fmla="*/ 228 h 629"/>
                  <a:gd name="T70" fmla="*/ 57 w 629"/>
                  <a:gd name="T71" fmla="*/ 269 h 629"/>
                  <a:gd name="T72" fmla="*/ 54 w 629"/>
                  <a:gd name="T73" fmla="*/ 313 h 629"/>
                  <a:gd name="T74" fmla="*/ 57 w 629"/>
                  <a:gd name="T75" fmla="*/ 355 h 629"/>
                  <a:gd name="T76" fmla="*/ 2 w 629"/>
                  <a:gd name="T77" fmla="*/ 391 h 629"/>
                  <a:gd name="T78" fmla="*/ 1 w 629"/>
                  <a:gd name="T79" fmla="*/ 402 h 629"/>
                  <a:gd name="T80" fmla="*/ 86 w 629"/>
                  <a:gd name="T81" fmla="*/ 543 h 629"/>
                  <a:gd name="T82" fmla="*/ 98 w 629"/>
                  <a:gd name="T83" fmla="*/ 542 h 629"/>
                  <a:gd name="T84" fmla="*/ 177 w 629"/>
                  <a:gd name="T85" fmla="*/ 533 h 629"/>
                  <a:gd name="T86" fmla="*/ 216 w 629"/>
                  <a:gd name="T87" fmla="*/ 552 h 629"/>
                  <a:gd name="T88" fmla="*/ 227 w 629"/>
                  <a:gd name="T89" fmla="*/ 620 h 629"/>
                  <a:gd name="T90" fmla="*/ 235 w 629"/>
                  <a:gd name="T91" fmla="*/ 628 h 629"/>
                  <a:gd name="T92" fmla="*/ 395 w 629"/>
                  <a:gd name="T93" fmla="*/ 629 h 629"/>
                  <a:gd name="T94" fmla="*/ 404 w 629"/>
                  <a:gd name="T95" fmla="*/ 623 h 629"/>
                  <a:gd name="T96" fmla="*/ 407 w 629"/>
                  <a:gd name="T97" fmla="*/ 556 h 629"/>
                  <a:gd name="T98" fmla="*/ 447 w 629"/>
                  <a:gd name="T99" fmla="*/ 538 h 629"/>
                  <a:gd name="T100" fmla="*/ 533 w 629"/>
                  <a:gd name="T101" fmla="*/ 543 h 629"/>
                  <a:gd name="T102" fmla="*/ 545 w 629"/>
                  <a:gd name="T103" fmla="*/ 543 h 629"/>
                  <a:gd name="T104" fmla="*/ 627 w 629"/>
                  <a:gd name="T105" fmla="*/ 405 h 629"/>
                  <a:gd name="T106" fmla="*/ 628 w 629"/>
                  <a:gd name="T107" fmla="*/ 394 h 629"/>
                  <a:gd name="T108" fmla="*/ 621 w 629"/>
                  <a:gd name="T109" fmla="*/ 385 h 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29" h="629">
                    <a:moveTo>
                      <a:pt x="314" y="441"/>
                    </a:moveTo>
                    <a:lnTo>
                      <a:pt x="301" y="440"/>
                    </a:lnTo>
                    <a:lnTo>
                      <a:pt x="288" y="439"/>
                    </a:lnTo>
                    <a:lnTo>
                      <a:pt x="276" y="436"/>
                    </a:lnTo>
                    <a:lnTo>
                      <a:pt x="264" y="430"/>
                    </a:lnTo>
                    <a:lnTo>
                      <a:pt x="253" y="425"/>
                    </a:lnTo>
                    <a:lnTo>
                      <a:pt x="242" y="418"/>
                    </a:lnTo>
                    <a:lnTo>
                      <a:pt x="233" y="411"/>
                    </a:lnTo>
                    <a:lnTo>
                      <a:pt x="223" y="404"/>
                    </a:lnTo>
                    <a:lnTo>
                      <a:pt x="216" y="394"/>
                    </a:lnTo>
                    <a:lnTo>
                      <a:pt x="208" y="384"/>
                    </a:lnTo>
                    <a:lnTo>
                      <a:pt x="202" y="374"/>
                    </a:lnTo>
                    <a:lnTo>
                      <a:pt x="196" y="362"/>
                    </a:lnTo>
                    <a:lnTo>
                      <a:pt x="192" y="350"/>
                    </a:lnTo>
                    <a:lnTo>
                      <a:pt x="189" y="338"/>
                    </a:lnTo>
                    <a:lnTo>
                      <a:pt x="187" y="325"/>
                    </a:lnTo>
                    <a:lnTo>
                      <a:pt x="186" y="313"/>
                    </a:lnTo>
                    <a:lnTo>
                      <a:pt x="187" y="300"/>
                    </a:lnTo>
                    <a:lnTo>
                      <a:pt x="189" y="287"/>
                    </a:lnTo>
                    <a:lnTo>
                      <a:pt x="192" y="274"/>
                    </a:lnTo>
                    <a:lnTo>
                      <a:pt x="196" y="262"/>
                    </a:lnTo>
                    <a:lnTo>
                      <a:pt x="202" y="252"/>
                    </a:lnTo>
                    <a:lnTo>
                      <a:pt x="208" y="241"/>
                    </a:lnTo>
                    <a:lnTo>
                      <a:pt x="216" y="231"/>
                    </a:lnTo>
                    <a:lnTo>
                      <a:pt x="223" y="222"/>
                    </a:lnTo>
                    <a:lnTo>
                      <a:pt x="233" y="213"/>
                    </a:lnTo>
                    <a:lnTo>
                      <a:pt x="242" y="206"/>
                    </a:lnTo>
                    <a:lnTo>
                      <a:pt x="253" y="199"/>
                    </a:lnTo>
                    <a:lnTo>
                      <a:pt x="264" y="194"/>
                    </a:lnTo>
                    <a:lnTo>
                      <a:pt x="276" y="190"/>
                    </a:lnTo>
                    <a:lnTo>
                      <a:pt x="288" y="186"/>
                    </a:lnTo>
                    <a:lnTo>
                      <a:pt x="301" y="184"/>
                    </a:lnTo>
                    <a:lnTo>
                      <a:pt x="314" y="184"/>
                    </a:lnTo>
                    <a:lnTo>
                      <a:pt x="327" y="184"/>
                    </a:lnTo>
                    <a:lnTo>
                      <a:pt x="340" y="186"/>
                    </a:lnTo>
                    <a:lnTo>
                      <a:pt x="352" y="190"/>
                    </a:lnTo>
                    <a:lnTo>
                      <a:pt x="363" y="194"/>
                    </a:lnTo>
                    <a:lnTo>
                      <a:pt x="375" y="199"/>
                    </a:lnTo>
                    <a:lnTo>
                      <a:pt x="386" y="206"/>
                    </a:lnTo>
                    <a:lnTo>
                      <a:pt x="395" y="213"/>
                    </a:lnTo>
                    <a:lnTo>
                      <a:pt x="404" y="222"/>
                    </a:lnTo>
                    <a:lnTo>
                      <a:pt x="413" y="231"/>
                    </a:lnTo>
                    <a:lnTo>
                      <a:pt x="420" y="241"/>
                    </a:lnTo>
                    <a:lnTo>
                      <a:pt x="426" y="252"/>
                    </a:lnTo>
                    <a:lnTo>
                      <a:pt x="432" y="262"/>
                    </a:lnTo>
                    <a:lnTo>
                      <a:pt x="436" y="274"/>
                    </a:lnTo>
                    <a:lnTo>
                      <a:pt x="439" y="287"/>
                    </a:lnTo>
                    <a:lnTo>
                      <a:pt x="441" y="300"/>
                    </a:lnTo>
                    <a:lnTo>
                      <a:pt x="443" y="313"/>
                    </a:lnTo>
                    <a:lnTo>
                      <a:pt x="441" y="325"/>
                    </a:lnTo>
                    <a:lnTo>
                      <a:pt x="439" y="338"/>
                    </a:lnTo>
                    <a:lnTo>
                      <a:pt x="436" y="350"/>
                    </a:lnTo>
                    <a:lnTo>
                      <a:pt x="432" y="362"/>
                    </a:lnTo>
                    <a:lnTo>
                      <a:pt x="426" y="374"/>
                    </a:lnTo>
                    <a:lnTo>
                      <a:pt x="420" y="384"/>
                    </a:lnTo>
                    <a:lnTo>
                      <a:pt x="413" y="394"/>
                    </a:lnTo>
                    <a:lnTo>
                      <a:pt x="404" y="404"/>
                    </a:lnTo>
                    <a:lnTo>
                      <a:pt x="395" y="411"/>
                    </a:lnTo>
                    <a:lnTo>
                      <a:pt x="386" y="418"/>
                    </a:lnTo>
                    <a:lnTo>
                      <a:pt x="375" y="425"/>
                    </a:lnTo>
                    <a:lnTo>
                      <a:pt x="363" y="430"/>
                    </a:lnTo>
                    <a:lnTo>
                      <a:pt x="352" y="436"/>
                    </a:lnTo>
                    <a:lnTo>
                      <a:pt x="340" y="439"/>
                    </a:lnTo>
                    <a:lnTo>
                      <a:pt x="327" y="440"/>
                    </a:lnTo>
                    <a:lnTo>
                      <a:pt x="314" y="441"/>
                    </a:lnTo>
                    <a:close/>
                    <a:moveTo>
                      <a:pt x="621" y="385"/>
                    </a:moveTo>
                    <a:lnTo>
                      <a:pt x="571" y="355"/>
                    </a:lnTo>
                    <a:lnTo>
                      <a:pt x="572" y="346"/>
                    </a:lnTo>
                    <a:lnTo>
                      <a:pt x="573" y="335"/>
                    </a:lnTo>
                    <a:lnTo>
                      <a:pt x="574" y="323"/>
                    </a:lnTo>
                    <a:lnTo>
                      <a:pt x="574" y="313"/>
                    </a:lnTo>
                    <a:lnTo>
                      <a:pt x="574" y="302"/>
                    </a:lnTo>
                    <a:lnTo>
                      <a:pt x="573" y="291"/>
                    </a:lnTo>
                    <a:lnTo>
                      <a:pt x="572" y="280"/>
                    </a:lnTo>
                    <a:lnTo>
                      <a:pt x="570" y="269"/>
                    </a:lnTo>
                    <a:lnTo>
                      <a:pt x="620" y="241"/>
                    </a:lnTo>
                    <a:lnTo>
                      <a:pt x="623" y="239"/>
                    </a:lnTo>
                    <a:lnTo>
                      <a:pt x="624" y="237"/>
                    </a:lnTo>
                    <a:lnTo>
                      <a:pt x="627" y="234"/>
                    </a:lnTo>
                    <a:lnTo>
                      <a:pt x="628" y="231"/>
                    </a:lnTo>
                    <a:lnTo>
                      <a:pt x="628" y="228"/>
                    </a:lnTo>
                    <a:lnTo>
                      <a:pt x="628" y="226"/>
                    </a:lnTo>
                    <a:lnTo>
                      <a:pt x="628" y="223"/>
                    </a:lnTo>
                    <a:lnTo>
                      <a:pt x="625" y="219"/>
                    </a:lnTo>
                    <a:lnTo>
                      <a:pt x="551" y="90"/>
                    </a:lnTo>
                    <a:lnTo>
                      <a:pt x="548" y="87"/>
                    </a:lnTo>
                    <a:lnTo>
                      <a:pt x="546" y="85"/>
                    </a:lnTo>
                    <a:lnTo>
                      <a:pt x="544" y="84"/>
                    </a:lnTo>
                    <a:lnTo>
                      <a:pt x="541" y="83"/>
                    </a:lnTo>
                    <a:lnTo>
                      <a:pt x="539" y="81"/>
                    </a:lnTo>
                    <a:lnTo>
                      <a:pt x="536" y="81"/>
                    </a:lnTo>
                    <a:lnTo>
                      <a:pt x="532" y="83"/>
                    </a:lnTo>
                    <a:lnTo>
                      <a:pt x="530" y="84"/>
                    </a:lnTo>
                    <a:lnTo>
                      <a:pt x="481" y="113"/>
                    </a:lnTo>
                    <a:lnTo>
                      <a:pt x="465" y="99"/>
                    </a:lnTo>
                    <a:lnTo>
                      <a:pt x="447" y="88"/>
                    </a:lnTo>
                    <a:lnTo>
                      <a:pt x="438" y="83"/>
                    </a:lnTo>
                    <a:lnTo>
                      <a:pt x="429" y="77"/>
                    </a:lnTo>
                    <a:lnTo>
                      <a:pt x="418" y="73"/>
                    </a:lnTo>
                    <a:lnTo>
                      <a:pt x="407" y="69"/>
                    </a:lnTo>
                    <a:lnTo>
                      <a:pt x="407" y="15"/>
                    </a:lnTo>
                    <a:lnTo>
                      <a:pt x="407" y="12"/>
                    </a:lnTo>
                    <a:lnTo>
                      <a:pt x="406" y="10"/>
                    </a:lnTo>
                    <a:lnTo>
                      <a:pt x="404" y="7"/>
                    </a:lnTo>
                    <a:lnTo>
                      <a:pt x="403" y="4"/>
                    </a:lnTo>
                    <a:lnTo>
                      <a:pt x="401" y="2"/>
                    </a:lnTo>
                    <a:lnTo>
                      <a:pt x="398" y="1"/>
                    </a:lnTo>
                    <a:lnTo>
                      <a:pt x="395" y="0"/>
                    </a:lnTo>
                    <a:lnTo>
                      <a:pt x="392" y="0"/>
                    </a:lnTo>
                    <a:lnTo>
                      <a:pt x="241" y="0"/>
                    </a:lnTo>
                    <a:lnTo>
                      <a:pt x="238" y="0"/>
                    </a:lnTo>
                    <a:lnTo>
                      <a:pt x="235" y="1"/>
                    </a:lnTo>
                    <a:lnTo>
                      <a:pt x="233" y="2"/>
                    </a:lnTo>
                    <a:lnTo>
                      <a:pt x="231" y="4"/>
                    </a:lnTo>
                    <a:lnTo>
                      <a:pt x="229" y="7"/>
                    </a:lnTo>
                    <a:lnTo>
                      <a:pt x="227" y="10"/>
                    </a:lnTo>
                    <a:lnTo>
                      <a:pt x="226" y="12"/>
                    </a:lnTo>
                    <a:lnTo>
                      <a:pt x="226" y="15"/>
                    </a:lnTo>
                    <a:lnTo>
                      <a:pt x="226" y="69"/>
                    </a:lnTo>
                    <a:lnTo>
                      <a:pt x="216" y="72"/>
                    </a:lnTo>
                    <a:lnTo>
                      <a:pt x="206" y="76"/>
                    </a:lnTo>
                    <a:lnTo>
                      <a:pt x="196" y="80"/>
                    </a:lnTo>
                    <a:lnTo>
                      <a:pt x="187" y="86"/>
                    </a:lnTo>
                    <a:lnTo>
                      <a:pt x="177" y="91"/>
                    </a:lnTo>
                    <a:lnTo>
                      <a:pt x="168" y="98"/>
                    </a:lnTo>
                    <a:lnTo>
                      <a:pt x="159" y="105"/>
                    </a:lnTo>
                    <a:lnTo>
                      <a:pt x="149" y="113"/>
                    </a:lnTo>
                    <a:lnTo>
                      <a:pt x="98" y="84"/>
                    </a:lnTo>
                    <a:lnTo>
                      <a:pt x="96" y="83"/>
                    </a:lnTo>
                    <a:lnTo>
                      <a:pt x="93" y="81"/>
                    </a:lnTo>
                    <a:lnTo>
                      <a:pt x="90" y="81"/>
                    </a:lnTo>
                    <a:lnTo>
                      <a:pt x="87" y="83"/>
                    </a:lnTo>
                    <a:lnTo>
                      <a:pt x="84" y="84"/>
                    </a:lnTo>
                    <a:lnTo>
                      <a:pt x="82" y="85"/>
                    </a:lnTo>
                    <a:lnTo>
                      <a:pt x="80" y="87"/>
                    </a:lnTo>
                    <a:lnTo>
                      <a:pt x="78" y="90"/>
                    </a:lnTo>
                    <a:lnTo>
                      <a:pt x="3" y="219"/>
                    </a:lnTo>
                    <a:lnTo>
                      <a:pt x="1" y="222"/>
                    </a:lnTo>
                    <a:lnTo>
                      <a:pt x="1" y="225"/>
                    </a:lnTo>
                    <a:lnTo>
                      <a:pt x="1" y="228"/>
                    </a:lnTo>
                    <a:lnTo>
                      <a:pt x="1" y="230"/>
                    </a:lnTo>
                    <a:lnTo>
                      <a:pt x="4" y="236"/>
                    </a:lnTo>
                    <a:lnTo>
                      <a:pt x="8" y="241"/>
                    </a:lnTo>
                    <a:lnTo>
                      <a:pt x="57" y="269"/>
                    </a:lnTo>
                    <a:lnTo>
                      <a:pt x="56" y="280"/>
                    </a:lnTo>
                    <a:lnTo>
                      <a:pt x="55" y="291"/>
                    </a:lnTo>
                    <a:lnTo>
                      <a:pt x="54" y="302"/>
                    </a:lnTo>
                    <a:lnTo>
                      <a:pt x="54" y="313"/>
                    </a:lnTo>
                    <a:lnTo>
                      <a:pt x="54" y="323"/>
                    </a:lnTo>
                    <a:lnTo>
                      <a:pt x="55" y="335"/>
                    </a:lnTo>
                    <a:lnTo>
                      <a:pt x="56" y="346"/>
                    </a:lnTo>
                    <a:lnTo>
                      <a:pt x="57" y="355"/>
                    </a:lnTo>
                    <a:lnTo>
                      <a:pt x="7" y="385"/>
                    </a:lnTo>
                    <a:lnTo>
                      <a:pt x="5" y="387"/>
                    </a:lnTo>
                    <a:lnTo>
                      <a:pt x="3" y="389"/>
                    </a:lnTo>
                    <a:lnTo>
                      <a:pt x="2" y="391"/>
                    </a:lnTo>
                    <a:lnTo>
                      <a:pt x="1" y="394"/>
                    </a:lnTo>
                    <a:lnTo>
                      <a:pt x="0" y="396"/>
                    </a:lnTo>
                    <a:lnTo>
                      <a:pt x="1" y="399"/>
                    </a:lnTo>
                    <a:lnTo>
                      <a:pt x="1" y="402"/>
                    </a:lnTo>
                    <a:lnTo>
                      <a:pt x="2" y="405"/>
                    </a:lnTo>
                    <a:lnTo>
                      <a:pt x="78" y="536"/>
                    </a:lnTo>
                    <a:lnTo>
                      <a:pt x="81" y="540"/>
                    </a:lnTo>
                    <a:lnTo>
                      <a:pt x="86" y="543"/>
                    </a:lnTo>
                    <a:lnTo>
                      <a:pt x="89" y="544"/>
                    </a:lnTo>
                    <a:lnTo>
                      <a:pt x="93" y="544"/>
                    </a:lnTo>
                    <a:lnTo>
                      <a:pt x="95" y="543"/>
                    </a:lnTo>
                    <a:lnTo>
                      <a:pt x="98" y="542"/>
                    </a:lnTo>
                    <a:lnTo>
                      <a:pt x="149" y="513"/>
                    </a:lnTo>
                    <a:lnTo>
                      <a:pt x="159" y="520"/>
                    </a:lnTo>
                    <a:lnTo>
                      <a:pt x="168" y="527"/>
                    </a:lnTo>
                    <a:lnTo>
                      <a:pt x="177" y="533"/>
                    </a:lnTo>
                    <a:lnTo>
                      <a:pt x="187" y="539"/>
                    </a:lnTo>
                    <a:lnTo>
                      <a:pt x="196" y="544"/>
                    </a:lnTo>
                    <a:lnTo>
                      <a:pt x="206" y="549"/>
                    </a:lnTo>
                    <a:lnTo>
                      <a:pt x="216" y="552"/>
                    </a:lnTo>
                    <a:lnTo>
                      <a:pt x="226" y="556"/>
                    </a:lnTo>
                    <a:lnTo>
                      <a:pt x="226" y="614"/>
                    </a:lnTo>
                    <a:lnTo>
                      <a:pt x="226" y="617"/>
                    </a:lnTo>
                    <a:lnTo>
                      <a:pt x="227" y="620"/>
                    </a:lnTo>
                    <a:lnTo>
                      <a:pt x="229" y="623"/>
                    </a:lnTo>
                    <a:lnTo>
                      <a:pt x="231" y="625"/>
                    </a:lnTo>
                    <a:lnTo>
                      <a:pt x="233" y="627"/>
                    </a:lnTo>
                    <a:lnTo>
                      <a:pt x="235" y="628"/>
                    </a:lnTo>
                    <a:lnTo>
                      <a:pt x="238" y="629"/>
                    </a:lnTo>
                    <a:lnTo>
                      <a:pt x="241" y="629"/>
                    </a:lnTo>
                    <a:lnTo>
                      <a:pt x="392" y="629"/>
                    </a:lnTo>
                    <a:lnTo>
                      <a:pt x="395" y="629"/>
                    </a:lnTo>
                    <a:lnTo>
                      <a:pt x="398" y="628"/>
                    </a:lnTo>
                    <a:lnTo>
                      <a:pt x="401" y="627"/>
                    </a:lnTo>
                    <a:lnTo>
                      <a:pt x="403" y="625"/>
                    </a:lnTo>
                    <a:lnTo>
                      <a:pt x="404" y="623"/>
                    </a:lnTo>
                    <a:lnTo>
                      <a:pt x="406" y="620"/>
                    </a:lnTo>
                    <a:lnTo>
                      <a:pt x="407" y="617"/>
                    </a:lnTo>
                    <a:lnTo>
                      <a:pt x="407" y="614"/>
                    </a:lnTo>
                    <a:lnTo>
                      <a:pt x="407" y="556"/>
                    </a:lnTo>
                    <a:lnTo>
                      <a:pt x="418" y="552"/>
                    </a:lnTo>
                    <a:lnTo>
                      <a:pt x="429" y="548"/>
                    </a:lnTo>
                    <a:lnTo>
                      <a:pt x="438" y="544"/>
                    </a:lnTo>
                    <a:lnTo>
                      <a:pt x="447" y="538"/>
                    </a:lnTo>
                    <a:lnTo>
                      <a:pt x="465" y="527"/>
                    </a:lnTo>
                    <a:lnTo>
                      <a:pt x="481" y="513"/>
                    </a:lnTo>
                    <a:lnTo>
                      <a:pt x="530" y="542"/>
                    </a:lnTo>
                    <a:lnTo>
                      <a:pt x="533" y="543"/>
                    </a:lnTo>
                    <a:lnTo>
                      <a:pt x="537" y="544"/>
                    </a:lnTo>
                    <a:lnTo>
                      <a:pt x="539" y="544"/>
                    </a:lnTo>
                    <a:lnTo>
                      <a:pt x="542" y="543"/>
                    </a:lnTo>
                    <a:lnTo>
                      <a:pt x="545" y="543"/>
                    </a:lnTo>
                    <a:lnTo>
                      <a:pt x="547" y="540"/>
                    </a:lnTo>
                    <a:lnTo>
                      <a:pt x="550" y="539"/>
                    </a:lnTo>
                    <a:lnTo>
                      <a:pt x="552" y="536"/>
                    </a:lnTo>
                    <a:lnTo>
                      <a:pt x="627" y="405"/>
                    </a:lnTo>
                    <a:lnTo>
                      <a:pt x="628" y="402"/>
                    </a:lnTo>
                    <a:lnTo>
                      <a:pt x="628" y="399"/>
                    </a:lnTo>
                    <a:lnTo>
                      <a:pt x="629" y="396"/>
                    </a:lnTo>
                    <a:lnTo>
                      <a:pt x="628" y="394"/>
                    </a:lnTo>
                    <a:lnTo>
                      <a:pt x="627" y="391"/>
                    </a:lnTo>
                    <a:lnTo>
                      <a:pt x="625" y="389"/>
                    </a:lnTo>
                    <a:lnTo>
                      <a:pt x="623" y="387"/>
                    </a:lnTo>
                    <a:lnTo>
                      <a:pt x="621" y="3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4360">
                <a:extLst>
                  <a:ext uri="{FF2B5EF4-FFF2-40B4-BE49-F238E27FC236}">
                    <a16:creationId xmlns:a16="http://schemas.microsoft.com/office/drawing/2014/main" xmlns="" id="{1C8AF41D-4633-4B83-BE9E-5EDDCBF36A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81925" y="1387475"/>
                <a:ext cx="115888" cy="117475"/>
              </a:xfrm>
              <a:custGeom>
                <a:avLst/>
                <a:gdLst>
                  <a:gd name="T0" fmla="*/ 160 w 362"/>
                  <a:gd name="T1" fmla="*/ 252 h 369"/>
                  <a:gd name="T2" fmla="*/ 135 w 362"/>
                  <a:gd name="T3" fmla="*/ 238 h 369"/>
                  <a:gd name="T4" fmla="*/ 118 w 362"/>
                  <a:gd name="T5" fmla="*/ 218 h 369"/>
                  <a:gd name="T6" fmla="*/ 109 w 362"/>
                  <a:gd name="T7" fmla="*/ 190 h 369"/>
                  <a:gd name="T8" fmla="*/ 113 w 362"/>
                  <a:gd name="T9" fmla="*/ 162 h 369"/>
                  <a:gd name="T10" fmla="*/ 125 w 362"/>
                  <a:gd name="T11" fmla="*/ 138 h 369"/>
                  <a:gd name="T12" fmla="*/ 147 w 362"/>
                  <a:gd name="T13" fmla="*/ 121 h 369"/>
                  <a:gd name="T14" fmla="*/ 174 w 362"/>
                  <a:gd name="T15" fmla="*/ 112 h 369"/>
                  <a:gd name="T16" fmla="*/ 202 w 362"/>
                  <a:gd name="T17" fmla="*/ 114 h 369"/>
                  <a:gd name="T18" fmla="*/ 226 w 362"/>
                  <a:gd name="T19" fmla="*/ 128 h 369"/>
                  <a:gd name="T20" fmla="*/ 244 w 362"/>
                  <a:gd name="T21" fmla="*/ 149 h 369"/>
                  <a:gd name="T22" fmla="*/ 252 w 362"/>
                  <a:gd name="T23" fmla="*/ 176 h 369"/>
                  <a:gd name="T24" fmla="*/ 250 w 362"/>
                  <a:gd name="T25" fmla="*/ 205 h 369"/>
                  <a:gd name="T26" fmla="*/ 236 w 362"/>
                  <a:gd name="T27" fmla="*/ 229 h 369"/>
                  <a:gd name="T28" fmla="*/ 215 w 362"/>
                  <a:gd name="T29" fmla="*/ 247 h 369"/>
                  <a:gd name="T30" fmla="*/ 189 w 362"/>
                  <a:gd name="T31" fmla="*/ 254 h 369"/>
                  <a:gd name="T32" fmla="*/ 328 w 362"/>
                  <a:gd name="T33" fmla="*/ 195 h 369"/>
                  <a:gd name="T34" fmla="*/ 354 w 362"/>
                  <a:gd name="T35" fmla="*/ 144 h 369"/>
                  <a:gd name="T36" fmla="*/ 361 w 362"/>
                  <a:gd name="T37" fmla="*/ 136 h 369"/>
                  <a:gd name="T38" fmla="*/ 360 w 362"/>
                  <a:gd name="T39" fmla="*/ 124 h 369"/>
                  <a:gd name="T40" fmla="*/ 316 w 362"/>
                  <a:gd name="T41" fmla="*/ 53 h 369"/>
                  <a:gd name="T42" fmla="*/ 304 w 362"/>
                  <a:gd name="T43" fmla="*/ 52 h 369"/>
                  <a:gd name="T44" fmla="*/ 256 w 362"/>
                  <a:gd name="T45" fmla="*/ 56 h 369"/>
                  <a:gd name="T46" fmla="*/ 236 w 362"/>
                  <a:gd name="T47" fmla="*/ 10 h 369"/>
                  <a:gd name="T48" fmla="*/ 229 w 362"/>
                  <a:gd name="T49" fmla="*/ 2 h 369"/>
                  <a:gd name="T50" fmla="*/ 146 w 362"/>
                  <a:gd name="T51" fmla="*/ 0 h 369"/>
                  <a:gd name="T52" fmla="*/ 135 w 362"/>
                  <a:gd name="T53" fmla="*/ 3 h 369"/>
                  <a:gd name="T54" fmla="*/ 131 w 362"/>
                  <a:gd name="T55" fmla="*/ 14 h 369"/>
                  <a:gd name="T56" fmla="*/ 99 w 362"/>
                  <a:gd name="T57" fmla="*/ 63 h 369"/>
                  <a:gd name="T58" fmla="*/ 55 w 362"/>
                  <a:gd name="T59" fmla="*/ 51 h 369"/>
                  <a:gd name="T60" fmla="*/ 44 w 362"/>
                  <a:gd name="T61" fmla="*/ 54 h 369"/>
                  <a:gd name="T62" fmla="*/ 1 w 362"/>
                  <a:gd name="T63" fmla="*/ 126 h 369"/>
                  <a:gd name="T64" fmla="*/ 2 w 362"/>
                  <a:gd name="T65" fmla="*/ 139 h 369"/>
                  <a:gd name="T66" fmla="*/ 36 w 362"/>
                  <a:gd name="T67" fmla="*/ 160 h 369"/>
                  <a:gd name="T68" fmla="*/ 36 w 362"/>
                  <a:gd name="T69" fmla="*/ 207 h 369"/>
                  <a:gd name="T70" fmla="*/ 1 w 362"/>
                  <a:gd name="T71" fmla="*/ 230 h 369"/>
                  <a:gd name="T72" fmla="*/ 1 w 362"/>
                  <a:gd name="T73" fmla="*/ 240 h 369"/>
                  <a:gd name="T74" fmla="*/ 44 w 362"/>
                  <a:gd name="T75" fmla="*/ 313 h 369"/>
                  <a:gd name="T76" fmla="*/ 60 w 362"/>
                  <a:gd name="T77" fmla="*/ 314 h 369"/>
                  <a:gd name="T78" fmla="*/ 120 w 362"/>
                  <a:gd name="T79" fmla="*/ 316 h 369"/>
                  <a:gd name="T80" fmla="*/ 132 w 362"/>
                  <a:gd name="T81" fmla="*/ 359 h 369"/>
                  <a:gd name="T82" fmla="*/ 140 w 362"/>
                  <a:gd name="T83" fmla="*/ 368 h 369"/>
                  <a:gd name="T84" fmla="*/ 225 w 362"/>
                  <a:gd name="T85" fmla="*/ 368 h 369"/>
                  <a:gd name="T86" fmla="*/ 233 w 362"/>
                  <a:gd name="T87" fmla="*/ 361 h 369"/>
                  <a:gd name="T88" fmla="*/ 237 w 362"/>
                  <a:gd name="T89" fmla="*/ 321 h 369"/>
                  <a:gd name="T90" fmla="*/ 274 w 362"/>
                  <a:gd name="T91" fmla="*/ 298 h 369"/>
                  <a:gd name="T92" fmla="*/ 310 w 362"/>
                  <a:gd name="T93" fmla="*/ 316 h 369"/>
                  <a:gd name="T94" fmla="*/ 360 w 362"/>
                  <a:gd name="T95" fmla="*/ 243 h 369"/>
                  <a:gd name="T96" fmla="*/ 362 w 362"/>
                  <a:gd name="T97" fmla="*/ 232 h 369"/>
                  <a:gd name="T98" fmla="*/ 354 w 362"/>
                  <a:gd name="T99" fmla="*/ 223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62" h="369">
                    <a:moveTo>
                      <a:pt x="181" y="255"/>
                    </a:moveTo>
                    <a:lnTo>
                      <a:pt x="174" y="254"/>
                    </a:lnTo>
                    <a:lnTo>
                      <a:pt x="166" y="253"/>
                    </a:lnTo>
                    <a:lnTo>
                      <a:pt x="160" y="252"/>
                    </a:lnTo>
                    <a:lnTo>
                      <a:pt x="153" y="249"/>
                    </a:lnTo>
                    <a:lnTo>
                      <a:pt x="147" y="247"/>
                    </a:lnTo>
                    <a:lnTo>
                      <a:pt x="141" y="243"/>
                    </a:lnTo>
                    <a:lnTo>
                      <a:pt x="135" y="238"/>
                    </a:lnTo>
                    <a:lnTo>
                      <a:pt x="131" y="234"/>
                    </a:lnTo>
                    <a:lnTo>
                      <a:pt x="125" y="229"/>
                    </a:lnTo>
                    <a:lnTo>
                      <a:pt x="122" y="223"/>
                    </a:lnTo>
                    <a:lnTo>
                      <a:pt x="118" y="218"/>
                    </a:lnTo>
                    <a:lnTo>
                      <a:pt x="115" y="212"/>
                    </a:lnTo>
                    <a:lnTo>
                      <a:pt x="113" y="205"/>
                    </a:lnTo>
                    <a:lnTo>
                      <a:pt x="110" y="198"/>
                    </a:lnTo>
                    <a:lnTo>
                      <a:pt x="109" y="190"/>
                    </a:lnTo>
                    <a:lnTo>
                      <a:pt x="109" y="183"/>
                    </a:lnTo>
                    <a:lnTo>
                      <a:pt x="109" y="176"/>
                    </a:lnTo>
                    <a:lnTo>
                      <a:pt x="110" y="169"/>
                    </a:lnTo>
                    <a:lnTo>
                      <a:pt x="113" y="162"/>
                    </a:lnTo>
                    <a:lnTo>
                      <a:pt x="115" y="156"/>
                    </a:lnTo>
                    <a:lnTo>
                      <a:pt x="118" y="149"/>
                    </a:lnTo>
                    <a:lnTo>
                      <a:pt x="122" y="143"/>
                    </a:lnTo>
                    <a:lnTo>
                      <a:pt x="125" y="138"/>
                    </a:lnTo>
                    <a:lnTo>
                      <a:pt x="131" y="132"/>
                    </a:lnTo>
                    <a:lnTo>
                      <a:pt x="135" y="128"/>
                    </a:lnTo>
                    <a:lnTo>
                      <a:pt x="141" y="124"/>
                    </a:lnTo>
                    <a:lnTo>
                      <a:pt x="147" y="121"/>
                    </a:lnTo>
                    <a:lnTo>
                      <a:pt x="153" y="117"/>
                    </a:lnTo>
                    <a:lnTo>
                      <a:pt x="160" y="114"/>
                    </a:lnTo>
                    <a:lnTo>
                      <a:pt x="166" y="113"/>
                    </a:lnTo>
                    <a:lnTo>
                      <a:pt x="174" y="112"/>
                    </a:lnTo>
                    <a:lnTo>
                      <a:pt x="181" y="111"/>
                    </a:lnTo>
                    <a:lnTo>
                      <a:pt x="189" y="112"/>
                    </a:lnTo>
                    <a:lnTo>
                      <a:pt x="195" y="113"/>
                    </a:lnTo>
                    <a:lnTo>
                      <a:pt x="202" y="114"/>
                    </a:lnTo>
                    <a:lnTo>
                      <a:pt x="209" y="117"/>
                    </a:lnTo>
                    <a:lnTo>
                      <a:pt x="215" y="121"/>
                    </a:lnTo>
                    <a:lnTo>
                      <a:pt x="221" y="124"/>
                    </a:lnTo>
                    <a:lnTo>
                      <a:pt x="226" y="128"/>
                    </a:lnTo>
                    <a:lnTo>
                      <a:pt x="231" y="132"/>
                    </a:lnTo>
                    <a:lnTo>
                      <a:pt x="236" y="138"/>
                    </a:lnTo>
                    <a:lnTo>
                      <a:pt x="240" y="143"/>
                    </a:lnTo>
                    <a:lnTo>
                      <a:pt x="244" y="149"/>
                    </a:lnTo>
                    <a:lnTo>
                      <a:pt x="247" y="156"/>
                    </a:lnTo>
                    <a:lnTo>
                      <a:pt x="250" y="162"/>
                    </a:lnTo>
                    <a:lnTo>
                      <a:pt x="251" y="169"/>
                    </a:lnTo>
                    <a:lnTo>
                      <a:pt x="252" y="176"/>
                    </a:lnTo>
                    <a:lnTo>
                      <a:pt x="253" y="183"/>
                    </a:lnTo>
                    <a:lnTo>
                      <a:pt x="252" y="190"/>
                    </a:lnTo>
                    <a:lnTo>
                      <a:pt x="251" y="198"/>
                    </a:lnTo>
                    <a:lnTo>
                      <a:pt x="250" y="205"/>
                    </a:lnTo>
                    <a:lnTo>
                      <a:pt x="247" y="212"/>
                    </a:lnTo>
                    <a:lnTo>
                      <a:pt x="244" y="218"/>
                    </a:lnTo>
                    <a:lnTo>
                      <a:pt x="240" y="223"/>
                    </a:lnTo>
                    <a:lnTo>
                      <a:pt x="236" y="229"/>
                    </a:lnTo>
                    <a:lnTo>
                      <a:pt x="231" y="234"/>
                    </a:lnTo>
                    <a:lnTo>
                      <a:pt x="226" y="238"/>
                    </a:lnTo>
                    <a:lnTo>
                      <a:pt x="221" y="243"/>
                    </a:lnTo>
                    <a:lnTo>
                      <a:pt x="215" y="247"/>
                    </a:lnTo>
                    <a:lnTo>
                      <a:pt x="209" y="249"/>
                    </a:lnTo>
                    <a:lnTo>
                      <a:pt x="202" y="252"/>
                    </a:lnTo>
                    <a:lnTo>
                      <a:pt x="195" y="253"/>
                    </a:lnTo>
                    <a:lnTo>
                      <a:pt x="189" y="254"/>
                    </a:lnTo>
                    <a:lnTo>
                      <a:pt x="181" y="255"/>
                    </a:lnTo>
                    <a:close/>
                    <a:moveTo>
                      <a:pt x="354" y="223"/>
                    </a:moveTo>
                    <a:lnTo>
                      <a:pt x="327" y="207"/>
                    </a:lnTo>
                    <a:lnTo>
                      <a:pt x="328" y="195"/>
                    </a:lnTo>
                    <a:lnTo>
                      <a:pt x="328" y="183"/>
                    </a:lnTo>
                    <a:lnTo>
                      <a:pt x="328" y="172"/>
                    </a:lnTo>
                    <a:lnTo>
                      <a:pt x="327" y="160"/>
                    </a:lnTo>
                    <a:lnTo>
                      <a:pt x="354" y="144"/>
                    </a:lnTo>
                    <a:lnTo>
                      <a:pt x="357" y="143"/>
                    </a:lnTo>
                    <a:lnTo>
                      <a:pt x="359" y="141"/>
                    </a:lnTo>
                    <a:lnTo>
                      <a:pt x="360" y="139"/>
                    </a:lnTo>
                    <a:lnTo>
                      <a:pt x="361" y="136"/>
                    </a:lnTo>
                    <a:lnTo>
                      <a:pt x="362" y="132"/>
                    </a:lnTo>
                    <a:lnTo>
                      <a:pt x="362" y="129"/>
                    </a:lnTo>
                    <a:lnTo>
                      <a:pt x="361" y="126"/>
                    </a:lnTo>
                    <a:lnTo>
                      <a:pt x="360" y="124"/>
                    </a:lnTo>
                    <a:lnTo>
                      <a:pt x="322" y="59"/>
                    </a:lnTo>
                    <a:lnTo>
                      <a:pt x="320" y="56"/>
                    </a:lnTo>
                    <a:lnTo>
                      <a:pt x="318" y="54"/>
                    </a:lnTo>
                    <a:lnTo>
                      <a:pt x="316" y="53"/>
                    </a:lnTo>
                    <a:lnTo>
                      <a:pt x="313" y="51"/>
                    </a:lnTo>
                    <a:lnTo>
                      <a:pt x="309" y="51"/>
                    </a:lnTo>
                    <a:lnTo>
                      <a:pt x="307" y="51"/>
                    </a:lnTo>
                    <a:lnTo>
                      <a:pt x="304" y="52"/>
                    </a:lnTo>
                    <a:lnTo>
                      <a:pt x="301" y="53"/>
                    </a:lnTo>
                    <a:lnTo>
                      <a:pt x="274" y="69"/>
                    </a:lnTo>
                    <a:lnTo>
                      <a:pt x="266" y="63"/>
                    </a:lnTo>
                    <a:lnTo>
                      <a:pt x="256" y="56"/>
                    </a:lnTo>
                    <a:lnTo>
                      <a:pt x="246" y="51"/>
                    </a:lnTo>
                    <a:lnTo>
                      <a:pt x="237" y="47"/>
                    </a:lnTo>
                    <a:lnTo>
                      <a:pt x="237" y="14"/>
                    </a:lnTo>
                    <a:lnTo>
                      <a:pt x="236" y="10"/>
                    </a:lnTo>
                    <a:lnTo>
                      <a:pt x="236" y="8"/>
                    </a:lnTo>
                    <a:lnTo>
                      <a:pt x="233" y="5"/>
                    </a:lnTo>
                    <a:lnTo>
                      <a:pt x="232" y="3"/>
                    </a:lnTo>
                    <a:lnTo>
                      <a:pt x="229" y="2"/>
                    </a:lnTo>
                    <a:lnTo>
                      <a:pt x="227" y="1"/>
                    </a:lnTo>
                    <a:lnTo>
                      <a:pt x="224" y="0"/>
                    </a:lnTo>
                    <a:lnTo>
                      <a:pt x="222" y="0"/>
                    </a:lnTo>
                    <a:lnTo>
                      <a:pt x="146" y="0"/>
                    </a:lnTo>
                    <a:lnTo>
                      <a:pt x="143" y="0"/>
                    </a:lnTo>
                    <a:lnTo>
                      <a:pt x="140" y="1"/>
                    </a:lnTo>
                    <a:lnTo>
                      <a:pt x="137" y="2"/>
                    </a:lnTo>
                    <a:lnTo>
                      <a:pt x="135" y="3"/>
                    </a:lnTo>
                    <a:lnTo>
                      <a:pt x="134" y="5"/>
                    </a:lnTo>
                    <a:lnTo>
                      <a:pt x="132" y="8"/>
                    </a:lnTo>
                    <a:lnTo>
                      <a:pt x="132" y="10"/>
                    </a:lnTo>
                    <a:lnTo>
                      <a:pt x="131" y="14"/>
                    </a:lnTo>
                    <a:lnTo>
                      <a:pt x="131" y="47"/>
                    </a:lnTo>
                    <a:lnTo>
                      <a:pt x="120" y="52"/>
                    </a:lnTo>
                    <a:lnTo>
                      <a:pt x="109" y="57"/>
                    </a:lnTo>
                    <a:lnTo>
                      <a:pt x="99" y="63"/>
                    </a:lnTo>
                    <a:lnTo>
                      <a:pt x="90" y="69"/>
                    </a:lnTo>
                    <a:lnTo>
                      <a:pt x="61" y="53"/>
                    </a:lnTo>
                    <a:lnTo>
                      <a:pt x="58" y="52"/>
                    </a:lnTo>
                    <a:lnTo>
                      <a:pt x="55" y="51"/>
                    </a:lnTo>
                    <a:lnTo>
                      <a:pt x="53" y="51"/>
                    </a:lnTo>
                    <a:lnTo>
                      <a:pt x="49" y="51"/>
                    </a:lnTo>
                    <a:lnTo>
                      <a:pt x="47" y="52"/>
                    </a:lnTo>
                    <a:lnTo>
                      <a:pt x="44" y="54"/>
                    </a:lnTo>
                    <a:lnTo>
                      <a:pt x="42" y="56"/>
                    </a:lnTo>
                    <a:lnTo>
                      <a:pt x="41" y="59"/>
                    </a:lnTo>
                    <a:lnTo>
                      <a:pt x="2" y="124"/>
                    </a:lnTo>
                    <a:lnTo>
                      <a:pt x="1" y="126"/>
                    </a:lnTo>
                    <a:lnTo>
                      <a:pt x="0" y="129"/>
                    </a:lnTo>
                    <a:lnTo>
                      <a:pt x="0" y="132"/>
                    </a:lnTo>
                    <a:lnTo>
                      <a:pt x="1" y="136"/>
                    </a:lnTo>
                    <a:lnTo>
                      <a:pt x="2" y="139"/>
                    </a:lnTo>
                    <a:lnTo>
                      <a:pt x="3" y="141"/>
                    </a:lnTo>
                    <a:lnTo>
                      <a:pt x="6" y="143"/>
                    </a:lnTo>
                    <a:lnTo>
                      <a:pt x="8" y="144"/>
                    </a:lnTo>
                    <a:lnTo>
                      <a:pt x="36" y="160"/>
                    </a:lnTo>
                    <a:lnTo>
                      <a:pt x="34" y="172"/>
                    </a:lnTo>
                    <a:lnTo>
                      <a:pt x="34" y="183"/>
                    </a:lnTo>
                    <a:lnTo>
                      <a:pt x="34" y="195"/>
                    </a:lnTo>
                    <a:lnTo>
                      <a:pt x="36" y="207"/>
                    </a:lnTo>
                    <a:lnTo>
                      <a:pt x="8" y="223"/>
                    </a:lnTo>
                    <a:lnTo>
                      <a:pt x="6" y="224"/>
                    </a:lnTo>
                    <a:lnTo>
                      <a:pt x="3" y="227"/>
                    </a:lnTo>
                    <a:lnTo>
                      <a:pt x="1" y="230"/>
                    </a:lnTo>
                    <a:lnTo>
                      <a:pt x="0" y="233"/>
                    </a:lnTo>
                    <a:lnTo>
                      <a:pt x="0" y="235"/>
                    </a:lnTo>
                    <a:lnTo>
                      <a:pt x="0" y="237"/>
                    </a:lnTo>
                    <a:lnTo>
                      <a:pt x="1" y="240"/>
                    </a:lnTo>
                    <a:lnTo>
                      <a:pt x="2" y="243"/>
                    </a:lnTo>
                    <a:lnTo>
                      <a:pt x="40" y="309"/>
                    </a:lnTo>
                    <a:lnTo>
                      <a:pt x="42" y="311"/>
                    </a:lnTo>
                    <a:lnTo>
                      <a:pt x="44" y="313"/>
                    </a:lnTo>
                    <a:lnTo>
                      <a:pt x="46" y="314"/>
                    </a:lnTo>
                    <a:lnTo>
                      <a:pt x="48" y="315"/>
                    </a:lnTo>
                    <a:lnTo>
                      <a:pt x="55" y="316"/>
                    </a:lnTo>
                    <a:lnTo>
                      <a:pt x="60" y="314"/>
                    </a:lnTo>
                    <a:lnTo>
                      <a:pt x="90" y="297"/>
                    </a:lnTo>
                    <a:lnTo>
                      <a:pt x="99" y="304"/>
                    </a:lnTo>
                    <a:lnTo>
                      <a:pt x="109" y="310"/>
                    </a:lnTo>
                    <a:lnTo>
                      <a:pt x="120" y="316"/>
                    </a:lnTo>
                    <a:lnTo>
                      <a:pt x="131" y="321"/>
                    </a:lnTo>
                    <a:lnTo>
                      <a:pt x="131" y="354"/>
                    </a:lnTo>
                    <a:lnTo>
                      <a:pt x="132" y="356"/>
                    </a:lnTo>
                    <a:lnTo>
                      <a:pt x="132" y="359"/>
                    </a:lnTo>
                    <a:lnTo>
                      <a:pt x="134" y="361"/>
                    </a:lnTo>
                    <a:lnTo>
                      <a:pt x="135" y="363"/>
                    </a:lnTo>
                    <a:lnTo>
                      <a:pt x="137" y="366"/>
                    </a:lnTo>
                    <a:lnTo>
                      <a:pt x="140" y="368"/>
                    </a:lnTo>
                    <a:lnTo>
                      <a:pt x="143" y="368"/>
                    </a:lnTo>
                    <a:lnTo>
                      <a:pt x="146" y="369"/>
                    </a:lnTo>
                    <a:lnTo>
                      <a:pt x="222" y="369"/>
                    </a:lnTo>
                    <a:lnTo>
                      <a:pt x="225" y="368"/>
                    </a:lnTo>
                    <a:lnTo>
                      <a:pt x="227" y="368"/>
                    </a:lnTo>
                    <a:lnTo>
                      <a:pt x="229" y="366"/>
                    </a:lnTo>
                    <a:lnTo>
                      <a:pt x="232" y="363"/>
                    </a:lnTo>
                    <a:lnTo>
                      <a:pt x="233" y="361"/>
                    </a:lnTo>
                    <a:lnTo>
                      <a:pt x="236" y="359"/>
                    </a:lnTo>
                    <a:lnTo>
                      <a:pt x="236" y="356"/>
                    </a:lnTo>
                    <a:lnTo>
                      <a:pt x="237" y="354"/>
                    </a:lnTo>
                    <a:lnTo>
                      <a:pt x="237" y="321"/>
                    </a:lnTo>
                    <a:lnTo>
                      <a:pt x="246" y="316"/>
                    </a:lnTo>
                    <a:lnTo>
                      <a:pt x="256" y="311"/>
                    </a:lnTo>
                    <a:lnTo>
                      <a:pt x="266" y="305"/>
                    </a:lnTo>
                    <a:lnTo>
                      <a:pt x="274" y="298"/>
                    </a:lnTo>
                    <a:lnTo>
                      <a:pt x="302" y="313"/>
                    </a:lnTo>
                    <a:lnTo>
                      <a:pt x="305" y="315"/>
                    </a:lnTo>
                    <a:lnTo>
                      <a:pt x="307" y="315"/>
                    </a:lnTo>
                    <a:lnTo>
                      <a:pt x="310" y="316"/>
                    </a:lnTo>
                    <a:lnTo>
                      <a:pt x="314" y="316"/>
                    </a:lnTo>
                    <a:lnTo>
                      <a:pt x="319" y="313"/>
                    </a:lnTo>
                    <a:lnTo>
                      <a:pt x="322" y="309"/>
                    </a:lnTo>
                    <a:lnTo>
                      <a:pt x="360" y="243"/>
                    </a:lnTo>
                    <a:lnTo>
                      <a:pt x="362" y="240"/>
                    </a:lnTo>
                    <a:lnTo>
                      <a:pt x="362" y="237"/>
                    </a:lnTo>
                    <a:lnTo>
                      <a:pt x="362" y="234"/>
                    </a:lnTo>
                    <a:lnTo>
                      <a:pt x="362" y="232"/>
                    </a:lnTo>
                    <a:lnTo>
                      <a:pt x="361" y="229"/>
                    </a:lnTo>
                    <a:lnTo>
                      <a:pt x="359" y="227"/>
                    </a:lnTo>
                    <a:lnTo>
                      <a:pt x="357" y="224"/>
                    </a:lnTo>
                    <a:lnTo>
                      <a:pt x="354" y="2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BB1E119F-E40E-40ED-A9DD-096D139B6842}"/>
              </a:ext>
            </a:extLst>
          </p:cNvPr>
          <p:cNvGrpSpPr/>
          <p:nvPr/>
        </p:nvGrpSpPr>
        <p:grpSpPr>
          <a:xfrm>
            <a:off x="551543" y="712313"/>
            <a:ext cx="4232217" cy="1235972"/>
            <a:chOff x="-511929" y="1643203"/>
            <a:chExt cx="7179429" cy="191660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C8B4BEBE-3EFD-4EF0-8285-1688D1156281}"/>
                </a:ext>
              </a:extLst>
            </p:cNvPr>
            <p:cNvSpPr txBox="1"/>
            <p:nvPr/>
          </p:nvSpPr>
          <p:spPr>
            <a:xfrm>
              <a:off x="-511929" y="1643203"/>
              <a:ext cx="5829300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3600" b="1" dirty="0" err="1" smtClean="0">
                  <a:latin typeface="+mj-lt"/>
                </a:rPr>
                <a:t>Latar</a:t>
              </a:r>
              <a:r>
                <a:rPr lang="en-US" sz="3600" b="1" dirty="0" smtClean="0">
                  <a:latin typeface="+mj-lt"/>
                </a:rPr>
                <a:t> </a:t>
              </a:r>
              <a:r>
                <a:rPr lang="en-US" sz="3600" b="1" dirty="0" err="1" smtClean="0">
                  <a:latin typeface="+mj-lt"/>
                </a:rPr>
                <a:t>Belakang</a:t>
              </a:r>
              <a:r>
                <a:rPr lang="en-US" sz="3600" b="1" dirty="0" smtClean="0">
                  <a:latin typeface="+mj-lt"/>
                </a:rPr>
                <a:t>:</a:t>
              </a:r>
              <a:endParaRPr lang="en-US" sz="3600" dirty="0">
                <a:latin typeface="+mj-lt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xmlns="" id="{45EF7A46-979A-4AC6-A843-E6A3F410A4EC}"/>
                </a:ext>
              </a:extLst>
            </p:cNvPr>
            <p:cNvSpPr txBox="1"/>
            <p:nvPr/>
          </p:nvSpPr>
          <p:spPr>
            <a:xfrm>
              <a:off x="875381" y="3313586"/>
              <a:ext cx="5792119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endParaRPr lang="en-US" sz="160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xmlns="" id="{F131C17C-148E-4BFE-8D00-B07DAEDFEB91}"/>
                </a:ext>
              </a:extLst>
            </p:cNvPr>
            <p:cNvGrpSpPr/>
            <p:nvPr/>
          </p:nvGrpSpPr>
          <p:grpSpPr>
            <a:xfrm>
              <a:off x="2224398" y="2194979"/>
              <a:ext cx="3337932" cy="1337414"/>
              <a:chOff x="2079158" y="2263901"/>
              <a:chExt cx="3337932" cy="1337414"/>
            </a:xfrm>
          </p:grpSpPr>
          <p:sp>
            <p:nvSpPr>
              <p:cNvPr id="89" name="Freeform 3402">
                <a:extLst>
                  <a:ext uri="{FF2B5EF4-FFF2-40B4-BE49-F238E27FC236}">
                    <a16:creationId xmlns:a16="http://schemas.microsoft.com/office/drawing/2014/main" xmlns="" id="{37E4AED7-57CD-4461-8E21-6EFB2F6599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85143" y="3404434"/>
                <a:ext cx="200521" cy="196881"/>
              </a:xfrm>
              <a:custGeom>
                <a:avLst/>
                <a:gdLst>
                  <a:gd name="T0" fmla="*/ 131 w 237"/>
                  <a:gd name="T1" fmla="*/ 235 h 236"/>
                  <a:gd name="T2" fmla="*/ 154 w 237"/>
                  <a:gd name="T3" fmla="*/ 230 h 236"/>
                  <a:gd name="T4" fmla="*/ 175 w 237"/>
                  <a:gd name="T5" fmla="*/ 221 h 236"/>
                  <a:gd name="T6" fmla="*/ 194 w 237"/>
                  <a:gd name="T7" fmla="*/ 209 h 236"/>
                  <a:gd name="T8" fmla="*/ 210 w 237"/>
                  <a:gd name="T9" fmla="*/ 192 h 236"/>
                  <a:gd name="T10" fmla="*/ 222 w 237"/>
                  <a:gd name="T11" fmla="*/ 173 h 236"/>
                  <a:gd name="T12" fmla="*/ 231 w 237"/>
                  <a:gd name="T13" fmla="*/ 153 h 236"/>
                  <a:gd name="T14" fmla="*/ 237 w 237"/>
                  <a:gd name="T15" fmla="*/ 129 h 236"/>
                  <a:gd name="T16" fmla="*/ 237 w 237"/>
                  <a:gd name="T17" fmla="*/ 105 h 236"/>
                  <a:gd name="T18" fmla="*/ 231 w 237"/>
                  <a:gd name="T19" fmla="*/ 82 h 236"/>
                  <a:gd name="T20" fmla="*/ 222 w 237"/>
                  <a:gd name="T21" fmla="*/ 61 h 236"/>
                  <a:gd name="T22" fmla="*/ 210 w 237"/>
                  <a:gd name="T23" fmla="*/ 42 h 236"/>
                  <a:gd name="T24" fmla="*/ 194 w 237"/>
                  <a:gd name="T25" fmla="*/ 27 h 236"/>
                  <a:gd name="T26" fmla="*/ 175 w 237"/>
                  <a:gd name="T27" fmla="*/ 14 h 236"/>
                  <a:gd name="T28" fmla="*/ 153 w 237"/>
                  <a:gd name="T29" fmla="*/ 5 h 236"/>
                  <a:gd name="T30" fmla="*/ 131 w 237"/>
                  <a:gd name="T31" fmla="*/ 0 h 236"/>
                  <a:gd name="T32" fmla="*/ 107 w 237"/>
                  <a:gd name="T33" fmla="*/ 0 h 236"/>
                  <a:gd name="T34" fmla="*/ 84 w 237"/>
                  <a:gd name="T35" fmla="*/ 5 h 236"/>
                  <a:gd name="T36" fmla="*/ 62 w 237"/>
                  <a:gd name="T37" fmla="*/ 14 h 236"/>
                  <a:gd name="T38" fmla="*/ 44 w 237"/>
                  <a:gd name="T39" fmla="*/ 27 h 236"/>
                  <a:gd name="T40" fmla="*/ 27 w 237"/>
                  <a:gd name="T41" fmla="*/ 42 h 236"/>
                  <a:gd name="T42" fmla="*/ 14 w 237"/>
                  <a:gd name="T43" fmla="*/ 61 h 236"/>
                  <a:gd name="T44" fmla="*/ 5 w 237"/>
                  <a:gd name="T45" fmla="*/ 82 h 236"/>
                  <a:gd name="T46" fmla="*/ 2 w 237"/>
                  <a:gd name="T47" fmla="*/ 105 h 236"/>
                  <a:gd name="T48" fmla="*/ 2 w 237"/>
                  <a:gd name="T49" fmla="*/ 129 h 236"/>
                  <a:gd name="T50" fmla="*/ 5 w 237"/>
                  <a:gd name="T51" fmla="*/ 153 h 236"/>
                  <a:gd name="T52" fmla="*/ 14 w 237"/>
                  <a:gd name="T53" fmla="*/ 173 h 236"/>
                  <a:gd name="T54" fmla="*/ 27 w 237"/>
                  <a:gd name="T55" fmla="*/ 192 h 236"/>
                  <a:gd name="T56" fmla="*/ 44 w 237"/>
                  <a:gd name="T57" fmla="*/ 209 h 236"/>
                  <a:gd name="T58" fmla="*/ 62 w 237"/>
                  <a:gd name="T59" fmla="*/ 221 h 236"/>
                  <a:gd name="T60" fmla="*/ 84 w 237"/>
                  <a:gd name="T61" fmla="*/ 230 h 236"/>
                  <a:gd name="T62" fmla="*/ 107 w 237"/>
                  <a:gd name="T63" fmla="*/ 235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37" h="236">
                    <a:moveTo>
                      <a:pt x="118" y="236"/>
                    </a:moveTo>
                    <a:lnTo>
                      <a:pt x="131" y="235"/>
                    </a:lnTo>
                    <a:lnTo>
                      <a:pt x="143" y="233"/>
                    </a:lnTo>
                    <a:lnTo>
                      <a:pt x="154" y="230"/>
                    </a:lnTo>
                    <a:lnTo>
                      <a:pt x="165" y="226"/>
                    </a:lnTo>
                    <a:lnTo>
                      <a:pt x="175" y="221"/>
                    </a:lnTo>
                    <a:lnTo>
                      <a:pt x="185" y="215"/>
                    </a:lnTo>
                    <a:lnTo>
                      <a:pt x="194" y="209"/>
                    </a:lnTo>
                    <a:lnTo>
                      <a:pt x="202" y="201"/>
                    </a:lnTo>
                    <a:lnTo>
                      <a:pt x="210" y="192"/>
                    </a:lnTo>
                    <a:lnTo>
                      <a:pt x="216" y="183"/>
                    </a:lnTo>
                    <a:lnTo>
                      <a:pt x="222" y="173"/>
                    </a:lnTo>
                    <a:lnTo>
                      <a:pt x="228" y="163"/>
                    </a:lnTo>
                    <a:lnTo>
                      <a:pt x="231" y="153"/>
                    </a:lnTo>
                    <a:lnTo>
                      <a:pt x="234" y="141"/>
                    </a:lnTo>
                    <a:lnTo>
                      <a:pt x="237" y="129"/>
                    </a:lnTo>
                    <a:lnTo>
                      <a:pt x="237" y="118"/>
                    </a:lnTo>
                    <a:lnTo>
                      <a:pt x="237" y="105"/>
                    </a:lnTo>
                    <a:lnTo>
                      <a:pt x="234" y="93"/>
                    </a:lnTo>
                    <a:lnTo>
                      <a:pt x="231" y="82"/>
                    </a:lnTo>
                    <a:lnTo>
                      <a:pt x="228" y="72"/>
                    </a:lnTo>
                    <a:lnTo>
                      <a:pt x="222" y="61"/>
                    </a:lnTo>
                    <a:lnTo>
                      <a:pt x="216" y="51"/>
                    </a:lnTo>
                    <a:lnTo>
                      <a:pt x="210" y="42"/>
                    </a:lnTo>
                    <a:lnTo>
                      <a:pt x="202" y="34"/>
                    </a:lnTo>
                    <a:lnTo>
                      <a:pt x="194" y="27"/>
                    </a:lnTo>
                    <a:lnTo>
                      <a:pt x="185" y="19"/>
                    </a:lnTo>
                    <a:lnTo>
                      <a:pt x="175" y="14"/>
                    </a:lnTo>
                    <a:lnTo>
                      <a:pt x="165" y="9"/>
                    </a:lnTo>
                    <a:lnTo>
                      <a:pt x="153" y="5"/>
                    </a:lnTo>
                    <a:lnTo>
                      <a:pt x="143" y="2"/>
                    </a:lnTo>
                    <a:lnTo>
                      <a:pt x="131" y="0"/>
                    </a:lnTo>
                    <a:lnTo>
                      <a:pt x="118" y="0"/>
                    </a:lnTo>
                    <a:lnTo>
                      <a:pt x="107" y="0"/>
                    </a:lnTo>
                    <a:lnTo>
                      <a:pt x="95" y="2"/>
                    </a:lnTo>
                    <a:lnTo>
                      <a:pt x="84" y="5"/>
                    </a:lnTo>
                    <a:lnTo>
                      <a:pt x="72" y="9"/>
                    </a:lnTo>
                    <a:lnTo>
                      <a:pt x="62" y="14"/>
                    </a:lnTo>
                    <a:lnTo>
                      <a:pt x="53" y="19"/>
                    </a:lnTo>
                    <a:lnTo>
                      <a:pt x="44" y="27"/>
                    </a:lnTo>
                    <a:lnTo>
                      <a:pt x="35" y="34"/>
                    </a:lnTo>
                    <a:lnTo>
                      <a:pt x="27" y="42"/>
                    </a:lnTo>
                    <a:lnTo>
                      <a:pt x="21" y="51"/>
                    </a:lnTo>
                    <a:lnTo>
                      <a:pt x="14" y="61"/>
                    </a:lnTo>
                    <a:lnTo>
                      <a:pt x="9" y="72"/>
                    </a:lnTo>
                    <a:lnTo>
                      <a:pt x="5" y="82"/>
                    </a:lnTo>
                    <a:lnTo>
                      <a:pt x="3" y="93"/>
                    </a:lnTo>
                    <a:lnTo>
                      <a:pt x="2" y="105"/>
                    </a:lnTo>
                    <a:lnTo>
                      <a:pt x="0" y="118"/>
                    </a:lnTo>
                    <a:lnTo>
                      <a:pt x="2" y="129"/>
                    </a:lnTo>
                    <a:lnTo>
                      <a:pt x="3" y="141"/>
                    </a:lnTo>
                    <a:lnTo>
                      <a:pt x="5" y="153"/>
                    </a:lnTo>
                    <a:lnTo>
                      <a:pt x="9" y="163"/>
                    </a:lnTo>
                    <a:lnTo>
                      <a:pt x="14" y="173"/>
                    </a:lnTo>
                    <a:lnTo>
                      <a:pt x="21" y="183"/>
                    </a:lnTo>
                    <a:lnTo>
                      <a:pt x="27" y="192"/>
                    </a:lnTo>
                    <a:lnTo>
                      <a:pt x="35" y="201"/>
                    </a:lnTo>
                    <a:lnTo>
                      <a:pt x="44" y="209"/>
                    </a:lnTo>
                    <a:lnTo>
                      <a:pt x="53" y="215"/>
                    </a:lnTo>
                    <a:lnTo>
                      <a:pt x="62" y="221"/>
                    </a:lnTo>
                    <a:lnTo>
                      <a:pt x="72" y="226"/>
                    </a:lnTo>
                    <a:lnTo>
                      <a:pt x="84" y="230"/>
                    </a:lnTo>
                    <a:lnTo>
                      <a:pt x="95" y="233"/>
                    </a:lnTo>
                    <a:lnTo>
                      <a:pt x="107" y="235"/>
                    </a:lnTo>
                    <a:lnTo>
                      <a:pt x="118" y="23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xmlns="" id="{D33E2E51-0B4B-432A-BA3C-C59F37B63B72}"/>
                  </a:ext>
                </a:extLst>
              </p:cNvPr>
              <p:cNvCxnSpPr/>
              <p:nvPr/>
            </p:nvCxnSpPr>
            <p:spPr>
              <a:xfrm flipH="1" flipV="1">
                <a:off x="2079158" y="2263901"/>
                <a:ext cx="3337932" cy="2222"/>
              </a:xfrm>
              <a:prstGeom prst="line">
                <a:avLst/>
              </a:prstGeom>
              <a:ln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" name="TextBox 5"/>
          <p:cNvSpPr txBox="1"/>
          <p:nvPr/>
        </p:nvSpPr>
        <p:spPr>
          <a:xfrm>
            <a:off x="7853082" y="4876042"/>
            <a:ext cx="4258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216408" y="1600200"/>
            <a:ext cx="879474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Dengan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perkembangan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teknologi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saat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ini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dapat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memanfaatkannya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untuk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kebutuhan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sehari-hari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seperti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jemuran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pakaian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dirumah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Dengan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keadaan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cuaca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yang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tidak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bersahabat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atau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hujan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deras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terkadang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membuat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kerepotan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untuk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mengangkat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pakaian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jemur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bila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hujan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tiba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Oleh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karena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itu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harus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bisa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memanfaatkan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teknologi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semakin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bertambah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modern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untuk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mengatasi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pakaian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basah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yang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jemur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di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kala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hujan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lebat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turun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en-US" sz="2400" dirty="0" err="1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Dengan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menggunakan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Arduino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Uno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dapat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membuat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sistem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jemuran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otomatis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untuk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mengatasi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masalah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itu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  <a:r>
              <a:rPr lang="en-US" sz="2400" dirty="0" err="1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Dengan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menggunakan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Arduino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Uno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sebagai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pusat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kendali,kita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dapat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merancang</a:t>
            </a:r>
            <a:r>
              <a:rPr lang="en-US" sz="2400" dirty="0" smtClean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sebuah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prototipe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untuk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sistem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jemuran</a:t>
            </a:r>
            <a:r>
              <a:rPr lang="en-US" sz="24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otomatis</a:t>
            </a:r>
            <a:endParaRPr lang="en-US" sz="2400" b="0" i="0" dirty="0">
              <a:solidFill>
                <a:srgbClr val="000000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42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07D81EC-2A0F-4FBA-AE40-D8C762DB7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84DD6-BF5F-4334-84FD-85594C5ED652}" type="datetime1">
              <a:rPr lang="en-US" smtClean="0"/>
              <a:t>12/19/2019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E90B539E-328A-4CF8-BE15-4A35C2DA3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1DF-9AA2-46A4-9D05-5CEA4E3CC4AD}" type="slidenum">
              <a:rPr lang="en-US" smtClean="0"/>
              <a:t>4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A3FA1443-4ADA-4398-B28C-7814562902B1}"/>
              </a:ext>
            </a:extLst>
          </p:cNvPr>
          <p:cNvSpPr/>
          <p:nvPr/>
        </p:nvSpPr>
        <p:spPr>
          <a:xfrm>
            <a:off x="1866177" y="2348355"/>
            <a:ext cx="2507060" cy="23058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 b="1" dirty="0" smtClean="0">
              <a:solidFill>
                <a:schemeClr val="tx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156942"/>
              </p:ext>
            </p:extLst>
          </p:nvPr>
        </p:nvGraphicFramePr>
        <p:xfrm>
          <a:off x="5947236" y="1013776"/>
          <a:ext cx="5895140" cy="484502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65940"/>
                <a:gridCol w="5029200"/>
              </a:tblGrid>
              <a:tr h="73653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 dirty="0" smtClean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</a:t>
                      </a:r>
                      <a:endParaRPr lang="en-US" sz="16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Item’s Name</a:t>
                      </a:r>
                      <a:endParaRPr lang="en-US" sz="16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</a:tr>
              <a:tr h="42149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1.</a:t>
                      </a:r>
                      <a:endParaRPr lang="en-US" sz="16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Arduino</a:t>
                      </a:r>
                      <a:r>
                        <a:rPr lang="en-AU" sz="16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Uno</a:t>
                      </a:r>
                      <a:endParaRPr lang="en-US" sz="16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</a:tr>
              <a:tr h="42149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2.</a:t>
                      </a:r>
                      <a:endParaRPr lang="en-US" sz="16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 dirty="0" err="1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Kabel</a:t>
                      </a:r>
                      <a:r>
                        <a:rPr lang="en-AU" sz="16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Jumper</a:t>
                      </a:r>
                      <a:endParaRPr lang="en-US" sz="16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</a:tr>
              <a:tr h="73653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3.</a:t>
                      </a:r>
                      <a:endParaRPr lang="en-US" sz="16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Sensor KY-006 Passive Buzzer</a:t>
                      </a:r>
                      <a:endParaRPr lang="en-US" sz="16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</a:tr>
              <a:tr h="42149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4.</a:t>
                      </a:r>
                      <a:endParaRPr lang="en-US" sz="16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Light Sensor</a:t>
                      </a:r>
                      <a:endParaRPr lang="en-US" sz="16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</a:tr>
              <a:tr h="42149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5.</a:t>
                      </a:r>
                      <a:endParaRPr lang="en-US" sz="16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Raindrop Sensor </a:t>
                      </a:r>
                      <a:endParaRPr lang="en-US" sz="16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</a:tr>
              <a:tr h="42149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6.</a:t>
                      </a:r>
                      <a:endParaRPr lang="en-US" sz="16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Motor Servo</a:t>
                      </a:r>
                      <a:endParaRPr lang="en-US" sz="16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</a:tr>
              <a:tr h="42149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7.</a:t>
                      </a:r>
                      <a:endParaRPr lang="en-US" sz="16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ESP8266 Wi-Fi Module</a:t>
                      </a:r>
                      <a:endParaRPr lang="en-US" sz="16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</a:tr>
              <a:tr h="42149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8.</a:t>
                      </a:r>
                      <a:endParaRPr lang="en-US" sz="16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 spc="-35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Resistor</a:t>
                      </a:r>
                      <a:r>
                        <a:rPr lang="en-AU" sz="1600" spc="205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AU" sz="16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220</a:t>
                      </a:r>
                      <a:r>
                        <a:rPr lang="en-AU" sz="1600" spc="1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AU" sz="1600" spc="-3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ohm</a:t>
                      </a:r>
                      <a:endParaRPr lang="en-US" sz="16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</a:tr>
              <a:tr h="421494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9.</a:t>
                      </a:r>
                      <a:endParaRPr lang="en-US" sz="16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AU" sz="1600" dirty="0"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Breadboard</a:t>
                      </a:r>
                      <a:endParaRPr lang="en-US" sz="16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b"/>
                </a:tc>
              </a:tr>
            </a:tbl>
          </a:graphicData>
        </a:graphic>
      </p:graphicFrame>
      <p:grpSp>
        <p:nvGrpSpPr>
          <p:cNvPr id="87" name="Group 86">
            <a:extLst>
              <a:ext uri="{FF2B5EF4-FFF2-40B4-BE49-F238E27FC236}">
                <a16:creationId xmlns:a16="http://schemas.microsoft.com/office/drawing/2014/main" xmlns="" id="{A89382C1-4C4B-436F-B4CF-0159E68F652F}"/>
              </a:ext>
            </a:extLst>
          </p:cNvPr>
          <p:cNvGrpSpPr/>
          <p:nvPr/>
        </p:nvGrpSpPr>
        <p:grpSpPr>
          <a:xfrm>
            <a:off x="545932" y="835593"/>
            <a:ext cx="5121444" cy="5186814"/>
            <a:chOff x="2914227" y="1720911"/>
            <a:chExt cx="4080553" cy="4132638"/>
          </a:xfrm>
        </p:grpSpPr>
        <p:sp>
          <p:nvSpPr>
            <p:cNvPr id="88" name="Circle: Hollow 126">
              <a:extLst>
                <a:ext uri="{FF2B5EF4-FFF2-40B4-BE49-F238E27FC236}">
                  <a16:creationId xmlns:a16="http://schemas.microsoft.com/office/drawing/2014/main" xmlns="" id="{0A9AA137-D74A-43DB-9185-B9F4B05A7CD1}"/>
                </a:ext>
              </a:extLst>
            </p:cNvPr>
            <p:cNvSpPr/>
            <p:nvPr/>
          </p:nvSpPr>
          <p:spPr>
            <a:xfrm>
              <a:off x="3274393" y="2130837"/>
              <a:ext cx="3357213" cy="3357215"/>
            </a:xfrm>
            <a:prstGeom prst="donut">
              <a:avLst>
                <a:gd name="adj" fmla="val 8385"/>
              </a:avLst>
            </a:prstGeom>
            <a:solidFill>
              <a:schemeClr val="bg1">
                <a:lumMod val="95000"/>
              </a:schemeClr>
            </a:solidFill>
            <a:ln w="9525">
              <a:noFill/>
            </a:ln>
            <a:effectLst>
              <a:innerShdw blurRad="63500" dist="508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 err="1">
                <a:solidFill>
                  <a:schemeClr val="accent5"/>
                </a:solidFill>
              </a:endParaRPr>
            </a:p>
          </p:txBody>
        </p:sp>
        <p:sp>
          <p:nvSpPr>
            <p:cNvPr id="89" name="Right Triangle 88">
              <a:extLst>
                <a:ext uri="{FF2B5EF4-FFF2-40B4-BE49-F238E27FC236}">
                  <a16:creationId xmlns:a16="http://schemas.microsoft.com/office/drawing/2014/main" xmlns="" id="{57BE0BEC-A99A-4DE1-AD3B-D4FAE39015AE}"/>
                </a:ext>
              </a:extLst>
            </p:cNvPr>
            <p:cNvSpPr/>
            <p:nvPr/>
          </p:nvSpPr>
          <p:spPr>
            <a:xfrm flipH="1">
              <a:off x="4634712" y="4886566"/>
              <a:ext cx="37446" cy="49806"/>
            </a:xfrm>
            <a:prstGeom prst="rtTriangle">
              <a:avLst/>
            </a:prstGeom>
            <a:solidFill>
              <a:schemeClr val="tx2">
                <a:lumMod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0" name="Right Triangle 89">
              <a:extLst>
                <a:ext uri="{FF2B5EF4-FFF2-40B4-BE49-F238E27FC236}">
                  <a16:creationId xmlns:a16="http://schemas.microsoft.com/office/drawing/2014/main" xmlns="" id="{19EBCD23-E66F-40E8-9ED7-C3483F550E88}"/>
                </a:ext>
              </a:extLst>
            </p:cNvPr>
            <p:cNvSpPr/>
            <p:nvPr/>
          </p:nvSpPr>
          <p:spPr>
            <a:xfrm rot="18279618" flipH="1">
              <a:off x="5751399" y="4560342"/>
              <a:ext cx="37446" cy="49806"/>
            </a:xfrm>
            <a:prstGeom prst="rtTriangle">
              <a:avLst/>
            </a:prstGeom>
            <a:solidFill>
              <a:schemeClr val="tx2">
                <a:lumMod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1" name="Right Triangle 90">
              <a:extLst>
                <a:ext uri="{FF2B5EF4-FFF2-40B4-BE49-F238E27FC236}">
                  <a16:creationId xmlns:a16="http://schemas.microsoft.com/office/drawing/2014/main" xmlns="" id="{51F63741-984C-4527-B93E-A9ACD9213C33}"/>
                </a:ext>
              </a:extLst>
            </p:cNvPr>
            <p:cNvSpPr/>
            <p:nvPr/>
          </p:nvSpPr>
          <p:spPr>
            <a:xfrm rot="18000000" flipH="1">
              <a:off x="3090662" y="2864180"/>
              <a:ext cx="37446" cy="49806"/>
            </a:xfrm>
            <a:prstGeom prst="rtTriangle">
              <a:avLst/>
            </a:prstGeom>
            <a:solidFill>
              <a:schemeClr val="tx2">
                <a:lumMod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2" name="Right Triangle 91">
              <a:extLst>
                <a:ext uri="{FF2B5EF4-FFF2-40B4-BE49-F238E27FC236}">
                  <a16:creationId xmlns:a16="http://schemas.microsoft.com/office/drawing/2014/main" xmlns="" id="{2E7F61DB-77D1-4E1E-87F5-7E714FCAEF51}"/>
                </a:ext>
              </a:extLst>
            </p:cNvPr>
            <p:cNvSpPr/>
            <p:nvPr/>
          </p:nvSpPr>
          <p:spPr>
            <a:xfrm flipH="1">
              <a:off x="4804247" y="1720911"/>
              <a:ext cx="37446" cy="49806"/>
            </a:xfrm>
            <a:prstGeom prst="rtTriangle">
              <a:avLst/>
            </a:prstGeom>
            <a:solidFill>
              <a:schemeClr val="tx2">
                <a:lumMod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3" name="Right Triangle 92">
              <a:extLst>
                <a:ext uri="{FF2B5EF4-FFF2-40B4-BE49-F238E27FC236}">
                  <a16:creationId xmlns:a16="http://schemas.microsoft.com/office/drawing/2014/main" xmlns="" id="{3A8E86FC-5C40-410C-A6C8-7E8B46F24B26}"/>
                </a:ext>
              </a:extLst>
            </p:cNvPr>
            <p:cNvSpPr/>
            <p:nvPr/>
          </p:nvSpPr>
          <p:spPr>
            <a:xfrm rot="3600000" flipH="1">
              <a:off x="6650799" y="2626671"/>
              <a:ext cx="37446" cy="49806"/>
            </a:xfrm>
            <a:prstGeom prst="rtTriangle">
              <a:avLst/>
            </a:prstGeom>
            <a:solidFill>
              <a:schemeClr val="tx2">
                <a:lumMod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4" name="Right Triangle 93">
              <a:extLst>
                <a:ext uri="{FF2B5EF4-FFF2-40B4-BE49-F238E27FC236}">
                  <a16:creationId xmlns:a16="http://schemas.microsoft.com/office/drawing/2014/main" xmlns="" id="{F1A05905-3239-4992-9DB8-70CCB01C83C9}"/>
                </a:ext>
              </a:extLst>
            </p:cNvPr>
            <p:cNvSpPr/>
            <p:nvPr/>
          </p:nvSpPr>
          <p:spPr>
            <a:xfrm rot="3600000" flipH="1">
              <a:off x="3844926" y="4075921"/>
              <a:ext cx="37446" cy="49806"/>
            </a:xfrm>
            <a:prstGeom prst="rtTriangle">
              <a:avLst/>
            </a:prstGeom>
            <a:solidFill>
              <a:schemeClr val="tx2">
                <a:lumMod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95" name="Freeform 5">
              <a:extLst>
                <a:ext uri="{FF2B5EF4-FFF2-40B4-BE49-F238E27FC236}">
                  <a16:creationId xmlns:a16="http://schemas.microsoft.com/office/drawing/2014/main" xmlns="" id="{53EEECBE-1911-4280-96A2-36BCED836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9269" y="3956820"/>
              <a:ext cx="1345511" cy="1544563"/>
            </a:xfrm>
            <a:custGeom>
              <a:avLst/>
              <a:gdLst>
                <a:gd name="T0" fmla="*/ 122 w 373"/>
                <a:gd name="T1" fmla="*/ 0 h 429"/>
                <a:gd name="T2" fmla="*/ 232 w 373"/>
                <a:gd name="T3" fmla="*/ 70 h 429"/>
                <a:gd name="T4" fmla="*/ 373 w 373"/>
                <a:gd name="T5" fmla="*/ 0 h 429"/>
                <a:gd name="T6" fmla="*/ 126 w 373"/>
                <a:gd name="T7" fmla="*/ 429 h 429"/>
                <a:gd name="T8" fmla="*/ 0 w 373"/>
                <a:gd name="T9" fmla="*/ 342 h 429"/>
                <a:gd name="T10" fmla="*/ 0 w 373"/>
                <a:gd name="T11" fmla="*/ 212 h 429"/>
                <a:gd name="T12" fmla="*/ 122 w 373"/>
                <a:gd name="T13" fmla="*/ 0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3" h="429">
                  <a:moveTo>
                    <a:pt x="122" y="0"/>
                  </a:moveTo>
                  <a:cubicBezTo>
                    <a:pt x="232" y="70"/>
                    <a:pt x="232" y="70"/>
                    <a:pt x="232" y="70"/>
                  </a:cubicBezTo>
                  <a:cubicBezTo>
                    <a:pt x="373" y="0"/>
                    <a:pt x="373" y="0"/>
                    <a:pt x="373" y="0"/>
                  </a:cubicBezTo>
                  <a:cubicBezTo>
                    <a:pt x="361" y="178"/>
                    <a:pt x="266" y="334"/>
                    <a:pt x="126" y="429"/>
                  </a:cubicBezTo>
                  <a:cubicBezTo>
                    <a:pt x="0" y="342"/>
                    <a:pt x="0" y="342"/>
                    <a:pt x="0" y="342"/>
                  </a:cubicBezTo>
                  <a:cubicBezTo>
                    <a:pt x="0" y="212"/>
                    <a:pt x="0" y="212"/>
                    <a:pt x="0" y="212"/>
                  </a:cubicBezTo>
                  <a:cubicBezTo>
                    <a:pt x="66" y="161"/>
                    <a:pt x="111" y="86"/>
                    <a:pt x="12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6">
              <a:extLst>
                <a:ext uri="{FF2B5EF4-FFF2-40B4-BE49-F238E27FC236}">
                  <a16:creationId xmlns:a16="http://schemas.microsoft.com/office/drawing/2014/main" xmlns="" id="{5D63040E-68AF-4C20-9440-3E183785A3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0686" y="1765341"/>
              <a:ext cx="1787634" cy="985687"/>
            </a:xfrm>
            <a:custGeom>
              <a:avLst/>
              <a:gdLst>
                <a:gd name="T0" fmla="*/ 248 w 496"/>
                <a:gd name="T1" fmla="*/ 250 h 274"/>
                <a:gd name="T2" fmla="*/ 126 w 496"/>
                <a:gd name="T3" fmla="*/ 274 h 274"/>
                <a:gd name="T4" fmla="*/ 118 w 496"/>
                <a:gd name="T5" fmla="*/ 149 h 274"/>
                <a:gd name="T6" fmla="*/ 0 w 496"/>
                <a:gd name="T7" fmla="*/ 57 h 274"/>
                <a:gd name="T8" fmla="*/ 248 w 496"/>
                <a:gd name="T9" fmla="*/ 0 h 274"/>
                <a:gd name="T10" fmla="*/ 496 w 496"/>
                <a:gd name="T11" fmla="*/ 57 h 274"/>
                <a:gd name="T12" fmla="*/ 486 w 496"/>
                <a:gd name="T13" fmla="*/ 215 h 274"/>
                <a:gd name="T14" fmla="*/ 370 w 496"/>
                <a:gd name="T15" fmla="*/ 274 h 274"/>
                <a:gd name="T16" fmla="*/ 248 w 496"/>
                <a:gd name="T17" fmla="*/ 25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6" h="274">
                  <a:moveTo>
                    <a:pt x="248" y="250"/>
                  </a:moveTo>
                  <a:cubicBezTo>
                    <a:pt x="205" y="250"/>
                    <a:pt x="163" y="259"/>
                    <a:pt x="126" y="274"/>
                  </a:cubicBezTo>
                  <a:cubicBezTo>
                    <a:pt x="118" y="149"/>
                    <a:pt x="118" y="149"/>
                    <a:pt x="118" y="149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75" y="21"/>
                    <a:pt x="159" y="0"/>
                    <a:pt x="248" y="0"/>
                  </a:cubicBezTo>
                  <a:cubicBezTo>
                    <a:pt x="337" y="0"/>
                    <a:pt x="421" y="21"/>
                    <a:pt x="496" y="57"/>
                  </a:cubicBezTo>
                  <a:cubicBezTo>
                    <a:pt x="486" y="215"/>
                    <a:pt x="486" y="215"/>
                    <a:pt x="486" y="215"/>
                  </a:cubicBezTo>
                  <a:cubicBezTo>
                    <a:pt x="370" y="274"/>
                    <a:pt x="370" y="274"/>
                    <a:pt x="370" y="274"/>
                  </a:cubicBezTo>
                  <a:cubicBezTo>
                    <a:pt x="333" y="259"/>
                    <a:pt x="291" y="250"/>
                    <a:pt x="248" y="25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xmlns="" id="{D99E8F8B-4805-4A14-8D94-CA21E60A5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0686" y="4867862"/>
              <a:ext cx="1787634" cy="985687"/>
            </a:xfrm>
            <a:custGeom>
              <a:avLst/>
              <a:gdLst>
                <a:gd name="T0" fmla="*/ 248 w 496"/>
                <a:gd name="T1" fmla="*/ 24 h 274"/>
                <a:gd name="T2" fmla="*/ 370 w 496"/>
                <a:gd name="T3" fmla="*/ 0 h 274"/>
                <a:gd name="T4" fmla="*/ 380 w 496"/>
                <a:gd name="T5" fmla="*/ 122 h 274"/>
                <a:gd name="T6" fmla="*/ 496 w 496"/>
                <a:gd name="T7" fmla="*/ 217 h 274"/>
                <a:gd name="T8" fmla="*/ 248 w 496"/>
                <a:gd name="T9" fmla="*/ 274 h 274"/>
                <a:gd name="T10" fmla="*/ 0 w 496"/>
                <a:gd name="T11" fmla="*/ 217 h 274"/>
                <a:gd name="T12" fmla="*/ 0 w 496"/>
                <a:gd name="T13" fmla="*/ 75 h 274"/>
                <a:gd name="T14" fmla="*/ 126 w 496"/>
                <a:gd name="T15" fmla="*/ 0 h 274"/>
                <a:gd name="T16" fmla="*/ 248 w 496"/>
                <a:gd name="T17" fmla="*/ 2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6" h="274">
                  <a:moveTo>
                    <a:pt x="248" y="24"/>
                  </a:moveTo>
                  <a:cubicBezTo>
                    <a:pt x="291" y="24"/>
                    <a:pt x="333" y="16"/>
                    <a:pt x="370" y="0"/>
                  </a:cubicBezTo>
                  <a:cubicBezTo>
                    <a:pt x="380" y="122"/>
                    <a:pt x="380" y="122"/>
                    <a:pt x="380" y="122"/>
                  </a:cubicBezTo>
                  <a:cubicBezTo>
                    <a:pt x="496" y="217"/>
                    <a:pt x="496" y="217"/>
                    <a:pt x="496" y="217"/>
                  </a:cubicBezTo>
                  <a:cubicBezTo>
                    <a:pt x="421" y="253"/>
                    <a:pt x="337" y="274"/>
                    <a:pt x="248" y="274"/>
                  </a:cubicBezTo>
                  <a:cubicBezTo>
                    <a:pt x="159" y="274"/>
                    <a:pt x="75" y="253"/>
                    <a:pt x="0" y="217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63" y="16"/>
                    <a:pt x="205" y="24"/>
                    <a:pt x="248" y="2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8">
              <a:extLst>
                <a:ext uri="{FF2B5EF4-FFF2-40B4-BE49-F238E27FC236}">
                  <a16:creationId xmlns:a16="http://schemas.microsoft.com/office/drawing/2014/main" xmlns="" id="{0AF58571-95D6-437D-818A-6E03E45CF6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4227" y="2117508"/>
              <a:ext cx="1343597" cy="1544563"/>
            </a:xfrm>
            <a:custGeom>
              <a:avLst/>
              <a:gdLst>
                <a:gd name="T0" fmla="*/ 251 w 373"/>
                <a:gd name="T1" fmla="*/ 429 h 429"/>
                <a:gd name="T2" fmla="*/ 124 w 373"/>
                <a:gd name="T3" fmla="*/ 357 h 429"/>
                <a:gd name="T4" fmla="*/ 0 w 373"/>
                <a:gd name="T5" fmla="*/ 429 h 429"/>
                <a:gd name="T6" fmla="*/ 248 w 373"/>
                <a:gd name="T7" fmla="*/ 0 h 429"/>
                <a:gd name="T8" fmla="*/ 373 w 373"/>
                <a:gd name="T9" fmla="*/ 78 h 429"/>
                <a:gd name="T10" fmla="*/ 373 w 373"/>
                <a:gd name="T11" fmla="*/ 218 h 429"/>
                <a:gd name="T12" fmla="*/ 251 w 373"/>
                <a:gd name="T13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3" h="429">
                  <a:moveTo>
                    <a:pt x="251" y="429"/>
                  </a:moveTo>
                  <a:cubicBezTo>
                    <a:pt x="124" y="357"/>
                    <a:pt x="124" y="357"/>
                    <a:pt x="124" y="357"/>
                  </a:cubicBezTo>
                  <a:cubicBezTo>
                    <a:pt x="0" y="429"/>
                    <a:pt x="0" y="429"/>
                    <a:pt x="0" y="429"/>
                  </a:cubicBezTo>
                  <a:cubicBezTo>
                    <a:pt x="13" y="251"/>
                    <a:pt x="108" y="95"/>
                    <a:pt x="248" y="0"/>
                  </a:cubicBezTo>
                  <a:cubicBezTo>
                    <a:pt x="373" y="78"/>
                    <a:pt x="373" y="78"/>
                    <a:pt x="373" y="78"/>
                  </a:cubicBezTo>
                  <a:cubicBezTo>
                    <a:pt x="373" y="218"/>
                    <a:pt x="373" y="218"/>
                    <a:pt x="373" y="218"/>
                  </a:cubicBezTo>
                  <a:cubicBezTo>
                    <a:pt x="307" y="268"/>
                    <a:pt x="262" y="343"/>
                    <a:pt x="251" y="429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9">
              <a:extLst>
                <a:ext uri="{FF2B5EF4-FFF2-40B4-BE49-F238E27FC236}">
                  <a16:creationId xmlns:a16="http://schemas.microsoft.com/office/drawing/2014/main" xmlns="" id="{CB0F16F0-312A-41B1-91F6-50045A272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9269" y="2117508"/>
              <a:ext cx="1345511" cy="1802946"/>
            </a:xfrm>
            <a:custGeom>
              <a:avLst/>
              <a:gdLst>
                <a:gd name="T0" fmla="*/ 0 w 373"/>
                <a:gd name="T1" fmla="*/ 218 h 501"/>
                <a:gd name="T2" fmla="*/ 111 w 373"/>
                <a:gd name="T3" fmla="*/ 159 h 501"/>
                <a:gd name="T4" fmla="*/ 126 w 373"/>
                <a:gd name="T5" fmla="*/ 0 h 501"/>
                <a:gd name="T6" fmla="*/ 373 w 373"/>
                <a:gd name="T7" fmla="*/ 429 h 501"/>
                <a:gd name="T8" fmla="*/ 239 w 373"/>
                <a:gd name="T9" fmla="*/ 501 h 501"/>
                <a:gd name="T10" fmla="*/ 122 w 373"/>
                <a:gd name="T11" fmla="*/ 429 h 501"/>
                <a:gd name="T12" fmla="*/ 0 w 373"/>
                <a:gd name="T13" fmla="*/ 218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3" h="501">
                  <a:moveTo>
                    <a:pt x="0" y="218"/>
                  </a:moveTo>
                  <a:cubicBezTo>
                    <a:pt x="111" y="159"/>
                    <a:pt x="111" y="159"/>
                    <a:pt x="111" y="159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266" y="95"/>
                    <a:pt x="361" y="251"/>
                    <a:pt x="373" y="429"/>
                  </a:cubicBezTo>
                  <a:cubicBezTo>
                    <a:pt x="239" y="501"/>
                    <a:pt x="239" y="501"/>
                    <a:pt x="239" y="501"/>
                  </a:cubicBezTo>
                  <a:cubicBezTo>
                    <a:pt x="122" y="429"/>
                    <a:pt x="122" y="429"/>
                    <a:pt x="122" y="429"/>
                  </a:cubicBezTo>
                  <a:cubicBezTo>
                    <a:pt x="111" y="343"/>
                    <a:pt x="66" y="268"/>
                    <a:pt x="0" y="218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0">
              <a:extLst>
                <a:ext uri="{FF2B5EF4-FFF2-40B4-BE49-F238E27FC236}">
                  <a16:creationId xmlns:a16="http://schemas.microsoft.com/office/drawing/2014/main" xmlns="" id="{B3044D3F-B01D-4E29-9793-E2A6AF3BF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4227" y="3708005"/>
              <a:ext cx="1343597" cy="1793376"/>
            </a:xfrm>
            <a:custGeom>
              <a:avLst/>
              <a:gdLst>
                <a:gd name="T0" fmla="*/ 373 w 373"/>
                <a:gd name="T1" fmla="*/ 281 h 498"/>
                <a:gd name="T2" fmla="*/ 259 w 373"/>
                <a:gd name="T3" fmla="*/ 345 h 498"/>
                <a:gd name="T4" fmla="*/ 248 w 373"/>
                <a:gd name="T5" fmla="*/ 498 h 498"/>
                <a:gd name="T6" fmla="*/ 0 w 373"/>
                <a:gd name="T7" fmla="*/ 69 h 498"/>
                <a:gd name="T8" fmla="*/ 123 w 373"/>
                <a:gd name="T9" fmla="*/ 0 h 498"/>
                <a:gd name="T10" fmla="*/ 251 w 373"/>
                <a:gd name="T11" fmla="*/ 69 h 498"/>
                <a:gd name="T12" fmla="*/ 373 w 373"/>
                <a:gd name="T13" fmla="*/ 281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3" h="498">
                  <a:moveTo>
                    <a:pt x="373" y="281"/>
                  </a:moveTo>
                  <a:cubicBezTo>
                    <a:pt x="259" y="345"/>
                    <a:pt x="259" y="345"/>
                    <a:pt x="259" y="345"/>
                  </a:cubicBezTo>
                  <a:cubicBezTo>
                    <a:pt x="248" y="498"/>
                    <a:pt x="248" y="498"/>
                    <a:pt x="248" y="498"/>
                  </a:cubicBezTo>
                  <a:cubicBezTo>
                    <a:pt x="108" y="403"/>
                    <a:pt x="13" y="247"/>
                    <a:pt x="0" y="69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251" y="69"/>
                    <a:pt x="251" y="69"/>
                    <a:pt x="251" y="69"/>
                  </a:cubicBezTo>
                  <a:cubicBezTo>
                    <a:pt x="262" y="155"/>
                    <a:pt x="307" y="230"/>
                    <a:pt x="373" y="281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xmlns="" id="{D055F919-A1E8-45DB-B478-34668E10D60C}"/>
                </a:ext>
              </a:extLst>
            </p:cNvPr>
            <p:cNvGrpSpPr/>
            <p:nvPr/>
          </p:nvGrpSpPr>
          <p:grpSpPr>
            <a:xfrm>
              <a:off x="4842415" y="1720912"/>
              <a:ext cx="476755" cy="581169"/>
              <a:chOff x="729696" y="2279090"/>
              <a:chExt cx="769796" cy="938389"/>
            </a:xfrm>
            <a:solidFill>
              <a:schemeClr val="accent4"/>
            </a:solidFill>
          </p:grpSpPr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xmlns="" id="{15CE6294-4A1C-463F-AFAC-1EE03A94D9AD}"/>
                  </a:ext>
                </a:extLst>
              </p:cNvPr>
              <p:cNvSpPr/>
              <p:nvPr/>
            </p:nvSpPr>
            <p:spPr>
              <a:xfrm>
                <a:off x="729696" y="2279091"/>
                <a:ext cx="769795" cy="551951"/>
              </a:xfrm>
              <a:prstGeom prst="rect">
                <a:avLst/>
              </a:prstGeom>
              <a:solidFill>
                <a:srgbClr val="92667D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6" name="Rectangle: Rounded Corners 211">
                <a:extLst>
                  <a:ext uri="{FF2B5EF4-FFF2-40B4-BE49-F238E27FC236}">
                    <a16:creationId xmlns:a16="http://schemas.microsoft.com/office/drawing/2014/main" xmlns="" id="{AC76C33D-999F-4162-98FD-3B4FE7783DFC}"/>
                  </a:ext>
                </a:extLst>
              </p:cNvPr>
              <p:cNvSpPr/>
              <p:nvPr/>
            </p:nvSpPr>
            <p:spPr>
              <a:xfrm flipV="1">
                <a:off x="730025" y="2279090"/>
                <a:ext cx="769467" cy="938389"/>
              </a:xfrm>
              <a:prstGeom prst="roundRect">
                <a:avLst>
                  <a:gd name="adj" fmla="val 50000"/>
                </a:avLst>
              </a:prstGeom>
              <a:solidFill>
                <a:srgbClr val="92667D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xmlns="" id="{EC801716-CC39-4055-ACC6-82B339E4FEED}"/>
                </a:ext>
              </a:extLst>
            </p:cNvPr>
            <p:cNvGrpSpPr/>
            <p:nvPr/>
          </p:nvGrpSpPr>
          <p:grpSpPr>
            <a:xfrm rot="3600000">
              <a:off x="6329969" y="2717111"/>
              <a:ext cx="476755" cy="581169"/>
              <a:chOff x="729696" y="2279090"/>
              <a:chExt cx="769796" cy="938389"/>
            </a:xfrm>
            <a:solidFill>
              <a:schemeClr val="accent5"/>
            </a:solidFill>
          </p:grpSpPr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xmlns="" id="{081909A9-262E-41DB-8164-A8186ED3CBCC}"/>
                  </a:ext>
                </a:extLst>
              </p:cNvPr>
              <p:cNvSpPr/>
              <p:nvPr/>
            </p:nvSpPr>
            <p:spPr>
              <a:xfrm>
                <a:off x="729696" y="2279091"/>
                <a:ext cx="769795" cy="551951"/>
              </a:xfrm>
              <a:prstGeom prst="rect">
                <a:avLst/>
              </a:prstGeom>
              <a:solidFill>
                <a:srgbClr val="D17083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4" name="Rectangle: Rounded Corners 209">
                <a:extLst>
                  <a:ext uri="{FF2B5EF4-FFF2-40B4-BE49-F238E27FC236}">
                    <a16:creationId xmlns:a16="http://schemas.microsoft.com/office/drawing/2014/main" xmlns="" id="{77A5B6DE-470E-4339-9B7B-3AC54E102FA7}"/>
                  </a:ext>
                </a:extLst>
              </p:cNvPr>
              <p:cNvSpPr/>
              <p:nvPr/>
            </p:nvSpPr>
            <p:spPr>
              <a:xfrm flipV="1">
                <a:off x="730026" y="2279090"/>
                <a:ext cx="769466" cy="938389"/>
              </a:xfrm>
              <a:prstGeom prst="roundRect">
                <a:avLst>
                  <a:gd name="adj" fmla="val 50000"/>
                </a:avLst>
              </a:prstGeom>
              <a:solidFill>
                <a:srgbClr val="D17083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xmlns="" id="{184B5379-ACDF-4CC7-AB5C-FA769C3D9A76}"/>
                </a:ext>
              </a:extLst>
            </p:cNvPr>
            <p:cNvGrpSpPr/>
            <p:nvPr/>
          </p:nvGrpSpPr>
          <p:grpSpPr>
            <a:xfrm rot="18000000">
              <a:off x="3230006" y="2508058"/>
              <a:ext cx="476756" cy="581169"/>
              <a:chOff x="729696" y="2279089"/>
              <a:chExt cx="769797" cy="938389"/>
            </a:xfrm>
            <a:solidFill>
              <a:schemeClr val="accent4"/>
            </a:solidFill>
          </p:grpSpPr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xmlns="" id="{A25084DB-D2E2-429C-9194-CE4F2F2C4783}"/>
                  </a:ext>
                </a:extLst>
              </p:cNvPr>
              <p:cNvSpPr/>
              <p:nvPr/>
            </p:nvSpPr>
            <p:spPr>
              <a:xfrm>
                <a:off x="729696" y="2279091"/>
                <a:ext cx="769795" cy="551951"/>
              </a:xfrm>
              <a:prstGeom prst="rect">
                <a:avLst/>
              </a:prstGeom>
              <a:solidFill>
                <a:srgbClr val="3C5D7A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30" name="Rectangle: Rounded Corners 207">
                <a:extLst>
                  <a:ext uri="{FF2B5EF4-FFF2-40B4-BE49-F238E27FC236}">
                    <a16:creationId xmlns:a16="http://schemas.microsoft.com/office/drawing/2014/main" xmlns="" id="{0655980E-3EF8-46C8-B892-1352A7B6EFDA}"/>
                  </a:ext>
                </a:extLst>
              </p:cNvPr>
              <p:cNvSpPr/>
              <p:nvPr/>
            </p:nvSpPr>
            <p:spPr>
              <a:xfrm flipV="1">
                <a:off x="730027" y="2279089"/>
                <a:ext cx="769466" cy="938389"/>
              </a:xfrm>
              <a:prstGeom prst="roundRect">
                <a:avLst>
                  <a:gd name="adj" fmla="val 50000"/>
                </a:avLst>
              </a:prstGeom>
              <a:solidFill>
                <a:srgbClr val="3C5D7A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xmlns="" id="{74445BA2-7B54-415E-B90D-4F25AE862439}"/>
                </a:ext>
              </a:extLst>
            </p:cNvPr>
            <p:cNvGrpSpPr/>
            <p:nvPr/>
          </p:nvGrpSpPr>
          <p:grpSpPr>
            <a:xfrm>
              <a:off x="4672880" y="4886567"/>
              <a:ext cx="476755" cy="581169"/>
              <a:chOff x="729696" y="2279090"/>
              <a:chExt cx="769796" cy="938389"/>
            </a:xfrm>
            <a:solidFill>
              <a:schemeClr val="accent5"/>
            </a:solidFill>
          </p:grpSpPr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xmlns="" id="{DFCE8715-1E52-444C-841B-937A422B407B}"/>
                  </a:ext>
                </a:extLst>
              </p:cNvPr>
              <p:cNvSpPr/>
              <p:nvPr/>
            </p:nvSpPr>
            <p:spPr>
              <a:xfrm>
                <a:off x="729696" y="2279091"/>
                <a:ext cx="769795" cy="551951"/>
              </a:xfrm>
              <a:prstGeom prst="rect">
                <a:avLst/>
              </a:prstGeom>
              <a:solidFill>
                <a:srgbClr val="92667D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8" name="Rectangle: Rounded Corners 205">
                <a:extLst>
                  <a:ext uri="{FF2B5EF4-FFF2-40B4-BE49-F238E27FC236}">
                    <a16:creationId xmlns:a16="http://schemas.microsoft.com/office/drawing/2014/main" xmlns="" id="{60323C4E-6712-4E33-BB9F-45B5BD933D67}"/>
                  </a:ext>
                </a:extLst>
              </p:cNvPr>
              <p:cNvSpPr/>
              <p:nvPr/>
            </p:nvSpPr>
            <p:spPr>
              <a:xfrm flipV="1">
                <a:off x="730026" y="2279090"/>
                <a:ext cx="769466" cy="938389"/>
              </a:xfrm>
              <a:prstGeom prst="roundRect">
                <a:avLst>
                  <a:gd name="adj" fmla="val 50000"/>
                </a:avLst>
              </a:prstGeom>
              <a:solidFill>
                <a:srgbClr val="92667D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xmlns="" id="{62AC91FF-4403-4137-B454-4777A7759AE0}"/>
                </a:ext>
              </a:extLst>
            </p:cNvPr>
            <p:cNvGrpSpPr/>
            <p:nvPr/>
          </p:nvGrpSpPr>
          <p:grpSpPr>
            <a:xfrm rot="18279618">
              <a:off x="5896906" y="4233688"/>
              <a:ext cx="476755" cy="581169"/>
              <a:chOff x="729696" y="2279089"/>
              <a:chExt cx="769796" cy="938389"/>
            </a:xfrm>
            <a:solidFill>
              <a:schemeClr val="accent4"/>
            </a:solidFill>
          </p:grpSpPr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xmlns="" id="{68BC520D-A4D1-4130-8495-87B61F344D6A}"/>
                  </a:ext>
                </a:extLst>
              </p:cNvPr>
              <p:cNvSpPr/>
              <p:nvPr/>
            </p:nvSpPr>
            <p:spPr>
              <a:xfrm>
                <a:off x="729696" y="2279091"/>
                <a:ext cx="769795" cy="551951"/>
              </a:xfrm>
              <a:prstGeom prst="rect">
                <a:avLst/>
              </a:prstGeom>
              <a:solidFill>
                <a:srgbClr val="3C5D7A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6" name="Rectangle: Rounded Corners 203">
                <a:extLst>
                  <a:ext uri="{FF2B5EF4-FFF2-40B4-BE49-F238E27FC236}">
                    <a16:creationId xmlns:a16="http://schemas.microsoft.com/office/drawing/2014/main" xmlns="" id="{B72F95BA-E4F0-4B84-A2EB-13E5590FA3B8}"/>
                  </a:ext>
                </a:extLst>
              </p:cNvPr>
              <p:cNvSpPr/>
              <p:nvPr/>
            </p:nvSpPr>
            <p:spPr>
              <a:xfrm flipV="1">
                <a:off x="730026" y="2279089"/>
                <a:ext cx="769466" cy="938389"/>
              </a:xfrm>
              <a:prstGeom prst="roundRect">
                <a:avLst>
                  <a:gd name="adj" fmla="val 50000"/>
                </a:avLst>
              </a:prstGeom>
              <a:solidFill>
                <a:srgbClr val="3C5D7A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xmlns="" id="{23270A13-F184-4764-B399-21F2710FEC0F}"/>
                </a:ext>
              </a:extLst>
            </p:cNvPr>
            <p:cNvGrpSpPr/>
            <p:nvPr/>
          </p:nvGrpSpPr>
          <p:grpSpPr>
            <a:xfrm rot="3600000">
              <a:off x="3524095" y="4166361"/>
              <a:ext cx="476756" cy="581169"/>
              <a:chOff x="729696" y="2279091"/>
              <a:chExt cx="769798" cy="938389"/>
            </a:xfrm>
            <a:solidFill>
              <a:schemeClr val="accent4"/>
            </a:solidFill>
          </p:grpSpPr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xmlns="" id="{C05BCF91-496B-41F1-AB8E-08753D0604E6}"/>
                  </a:ext>
                </a:extLst>
              </p:cNvPr>
              <p:cNvSpPr/>
              <p:nvPr/>
            </p:nvSpPr>
            <p:spPr>
              <a:xfrm>
                <a:off x="729696" y="2279091"/>
                <a:ext cx="769795" cy="551951"/>
              </a:xfrm>
              <a:prstGeom prst="rect">
                <a:avLst/>
              </a:prstGeom>
              <a:solidFill>
                <a:srgbClr val="D17083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24" name="Rectangle: Rounded Corners 201">
                <a:extLst>
                  <a:ext uri="{FF2B5EF4-FFF2-40B4-BE49-F238E27FC236}">
                    <a16:creationId xmlns:a16="http://schemas.microsoft.com/office/drawing/2014/main" xmlns="" id="{523B0947-B8FF-40E1-B0BB-FDB4368496BC}"/>
                  </a:ext>
                </a:extLst>
              </p:cNvPr>
              <p:cNvSpPr/>
              <p:nvPr/>
            </p:nvSpPr>
            <p:spPr>
              <a:xfrm flipV="1">
                <a:off x="730028" y="2279091"/>
                <a:ext cx="769466" cy="938389"/>
              </a:xfrm>
              <a:prstGeom prst="roundRect">
                <a:avLst>
                  <a:gd name="adj" fmla="val 50000"/>
                </a:avLst>
              </a:prstGeom>
              <a:solidFill>
                <a:srgbClr val="D17083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3D3935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xmlns="" id="{6BBC15FE-7468-4737-AD19-87AEE9583508}"/>
                </a:ext>
              </a:extLst>
            </p:cNvPr>
            <p:cNvGrpSpPr/>
            <p:nvPr/>
          </p:nvGrpSpPr>
          <p:grpSpPr>
            <a:xfrm rot="18271739">
              <a:off x="6017938" y="4409550"/>
              <a:ext cx="212321" cy="212321"/>
              <a:chOff x="304800" y="3081338"/>
              <a:chExt cx="287338" cy="287338"/>
            </a:xfrm>
            <a:solidFill>
              <a:schemeClr val="bg1"/>
            </a:solidFill>
          </p:grpSpPr>
          <p:sp>
            <p:nvSpPr>
              <p:cNvPr id="213" name="Freeform 14">
                <a:extLst>
                  <a:ext uri="{FF2B5EF4-FFF2-40B4-BE49-F238E27FC236}">
                    <a16:creationId xmlns:a16="http://schemas.microsoft.com/office/drawing/2014/main" xmlns="" id="{0C201550-4EE5-4B86-B004-ED90FAF9CE1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4800" y="3081338"/>
                <a:ext cx="287338" cy="287338"/>
              </a:xfrm>
              <a:custGeom>
                <a:avLst/>
                <a:gdLst>
                  <a:gd name="T0" fmla="*/ 719 w 903"/>
                  <a:gd name="T1" fmla="*/ 717 h 903"/>
                  <a:gd name="T2" fmla="*/ 195 w 903"/>
                  <a:gd name="T3" fmla="*/ 722 h 903"/>
                  <a:gd name="T4" fmla="*/ 183 w 903"/>
                  <a:gd name="T5" fmla="*/ 715 h 903"/>
                  <a:gd name="T6" fmla="*/ 181 w 903"/>
                  <a:gd name="T7" fmla="*/ 192 h 903"/>
                  <a:gd name="T8" fmla="*/ 190 w 903"/>
                  <a:gd name="T9" fmla="*/ 181 h 903"/>
                  <a:gd name="T10" fmla="*/ 713 w 903"/>
                  <a:gd name="T11" fmla="*/ 181 h 903"/>
                  <a:gd name="T12" fmla="*/ 722 w 903"/>
                  <a:gd name="T13" fmla="*/ 192 h 903"/>
                  <a:gd name="T14" fmla="*/ 894 w 903"/>
                  <a:gd name="T15" fmla="*/ 450 h 903"/>
                  <a:gd name="T16" fmla="*/ 903 w 903"/>
                  <a:gd name="T17" fmla="*/ 439 h 903"/>
                  <a:gd name="T18" fmla="*/ 899 w 903"/>
                  <a:gd name="T19" fmla="*/ 425 h 903"/>
                  <a:gd name="T20" fmla="*/ 753 w 903"/>
                  <a:gd name="T21" fmla="*/ 421 h 903"/>
                  <a:gd name="T22" fmla="*/ 897 w 903"/>
                  <a:gd name="T23" fmla="*/ 298 h 903"/>
                  <a:gd name="T24" fmla="*/ 903 w 903"/>
                  <a:gd name="T25" fmla="*/ 285 h 903"/>
                  <a:gd name="T26" fmla="*/ 897 w 903"/>
                  <a:gd name="T27" fmla="*/ 273 h 903"/>
                  <a:gd name="T28" fmla="*/ 753 w 903"/>
                  <a:gd name="T29" fmla="*/ 195 h 903"/>
                  <a:gd name="T30" fmla="*/ 733 w 903"/>
                  <a:gd name="T31" fmla="*/ 157 h 903"/>
                  <a:gd name="T32" fmla="*/ 602 w 903"/>
                  <a:gd name="T33" fmla="*/ 15 h 903"/>
                  <a:gd name="T34" fmla="*/ 595 w 903"/>
                  <a:gd name="T35" fmla="*/ 2 h 903"/>
                  <a:gd name="T36" fmla="*/ 581 w 903"/>
                  <a:gd name="T37" fmla="*/ 1 h 903"/>
                  <a:gd name="T38" fmla="*/ 573 w 903"/>
                  <a:gd name="T39" fmla="*/ 11 h 903"/>
                  <a:gd name="T40" fmla="*/ 452 w 903"/>
                  <a:gd name="T41" fmla="*/ 11 h 903"/>
                  <a:gd name="T42" fmla="*/ 442 w 903"/>
                  <a:gd name="T43" fmla="*/ 1 h 903"/>
                  <a:gd name="T44" fmla="*/ 428 w 903"/>
                  <a:gd name="T45" fmla="*/ 2 h 903"/>
                  <a:gd name="T46" fmla="*/ 421 w 903"/>
                  <a:gd name="T47" fmla="*/ 15 h 903"/>
                  <a:gd name="T48" fmla="*/ 300 w 903"/>
                  <a:gd name="T49" fmla="*/ 8 h 903"/>
                  <a:gd name="T50" fmla="*/ 289 w 903"/>
                  <a:gd name="T51" fmla="*/ 0 h 903"/>
                  <a:gd name="T52" fmla="*/ 276 w 903"/>
                  <a:gd name="T53" fmla="*/ 4 h 903"/>
                  <a:gd name="T54" fmla="*/ 271 w 903"/>
                  <a:gd name="T55" fmla="*/ 150 h 903"/>
                  <a:gd name="T56" fmla="*/ 164 w 903"/>
                  <a:gd name="T57" fmla="*/ 163 h 903"/>
                  <a:gd name="T58" fmla="*/ 150 w 903"/>
                  <a:gd name="T59" fmla="*/ 240 h 903"/>
                  <a:gd name="T60" fmla="*/ 4 w 903"/>
                  <a:gd name="T61" fmla="*/ 244 h 903"/>
                  <a:gd name="T62" fmla="*/ 0 w 903"/>
                  <a:gd name="T63" fmla="*/ 258 h 903"/>
                  <a:gd name="T64" fmla="*/ 10 w 903"/>
                  <a:gd name="T65" fmla="*/ 269 h 903"/>
                  <a:gd name="T66" fmla="*/ 15 w 903"/>
                  <a:gd name="T67" fmla="*/ 391 h 903"/>
                  <a:gd name="T68" fmla="*/ 2 w 903"/>
                  <a:gd name="T69" fmla="*/ 398 h 903"/>
                  <a:gd name="T70" fmla="*/ 1 w 903"/>
                  <a:gd name="T71" fmla="*/ 412 h 903"/>
                  <a:gd name="T72" fmla="*/ 12 w 903"/>
                  <a:gd name="T73" fmla="*/ 420 h 903"/>
                  <a:gd name="T74" fmla="*/ 12 w 903"/>
                  <a:gd name="T75" fmla="*/ 541 h 903"/>
                  <a:gd name="T76" fmla="*/ 1 w 903"/>
                  <a:gd name="T77" fmla="*/ 551 h 903"/>
                  <a:gd name="T78" fmla="*/ 2 w 903"/>
                  <a:gd name="T79" fmla="*/ 565 h 903"/>
                  <a:gd name="T80" fmla="*/ 15 w 903"/>
                  <a:gd name="T81" fmla="*/ 571 h 903"/>
                  <a:gd name="T82" fmla="*/ 159 w 903"/>
                  <a:gd name="T83" fmla="*/ 732 h 903"/>
                  <a:gd name="T84" fmla="*/ 195 w 903"/>
                  <a:gd name="T85" fmla="*/ 753 h 903"/>
                  <a:gd name="T86" fmla="*/ 304 w 903"/>
                  <a:gd name="T87" fmla="*/ 896 h 903"/>
                  <a:gd name="T88" fmla="*/ 316 w 903"/>
                  <a:gd name="T89" fmla="*/ 903 h 903"/>
                  <a:gd name="T90" fmla="*/ 328 w 903"/>
                  <a:gd name="T91" fmla="*/ 896 h 903"/>
                  <a:gd name="T92" fmla="*/ 452 w 903"/>
                  <a:gd name="T93" fmla="*/ 752 h 903"/>
                  <a:gd name="T94" fmla="*/ 456 w 903"/>
                  <a:gd name="T95" fmla="*/ 898 h 903"/>
                  <a:gd name="T96" fmla="*/ 470 w 903"/>
                  <a:gd name="T97" fmla="*/ 903 h 903"/>
                  <a:gd name="T98" fmla="*/ 480 w 903"/>
                  <a:gd name="T99" fmla="*/ 893 h 903"/>
                  <a:gd name="T100" fmla="*/ 602 w 903"/>
                  <a:gd name="T101" fmla="*/ 888 h 903"/>
                  <a:gd name="T102" fmla="*/ 609 w 903"/>
                  <a:gd name="T103" fmla="*/ 900 h 903"/>
                  <a:gd name="T104" fmla="*/ 623 w 903"/>
                  <a:gd name="T105" fmla="*/ 902 h 903"/>
                  <a:gd name="T106" fmla="*/ 632 w 903"/>
                  <a:gd name="T107" fmla="*/ 891 h 903"/>
                  <a:gd name="T108" fmla="*/ 725 w 903"/>
                  <a:gd name="T109" fmla="*/ 748 h 903"/>
                  <a:gd name="T110" fmla="*/ 752 w 903"/>
                  <a:gd name="T111" fmla="*/ 716 h 903"/>
                  <a:gd name="T112" fmla="*/ 894 w 903"/>
                  <a:gd name="T113" fmla="*/ 600 h 903"/>
                  <a:gd name="T114" fmla="*/ 903 w 903"/>
                  <a:gd name="T115" fmla="*/ 590 h 903"/>
                  <a:gd name="T116" fmla="*/ 899 w 903"/>
                  <a:gd name="T117" fmla="*/ 576 h 903"/>
                  <a:gd name="T118" fmla="*/ 753 w 903"/>
                  <a:gd name="T119" fmla="*/ 571 h 9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03" h="903">
                    <a:moveTo>
                      <a:pt x="723" y="706"/>
                    </a:moveTo>
                    <a:lnTo>
                      <a:pt x="722" y="710"/>
                    </a:lnTo>
                    <a:lnTo>
                      <a:pt x="722" y="713"/>
                    </a:lnTo>
                    <a:lnTo>
                      <a:pt x="720" y="715"/>
                    </a:lnTo>
                    <a:lnTo>
                      <a:pt x="719" y="717"/>
                    </a:lnTo>
                    <a:lnTo>
                      <a:pt x="715" y="719"/>
                    </a:lnTo>
                    <a:lnTo>
                      <a:pt x="713" y="720"/>
                    </a:lnTo>
                    <a:lnTo>
                      <a:pt x="710" y="722"/>
                    </a:lnTo>
                    <a:lnTo>
                      <a:pt x="708" y="722"/>
                    </a:lnTo>
                    <a:lnTo>
                      <a:pt x="195" y="722"/>
                    </a:lnTo>
                    <a:lnTo>
                      <a:pt x="193" y="722"/>
                    </a:lnTo>
                    <a:lnTo>
                      <a:pt x="190" y="720"/>
                    </a:lnTo>
                    <a:lnTo>
                      <a:pt x="188" y="719"/>
                    </a:lnTo>
                    <a:lnTo>
                      <a:pt x="186" y="717"/>
                    </a:lnTo>
                    <a:lnTo>
                      <a:pt x="183" y="715"/>
                    </a:lnTo>
                    <a:lnTo>
                      <a:pt x="182" y="713"/>
                    </a:lnTo>
                    <a:lnTo>
                      <a:pt x="181" y="710"/>
                    </a:lnTo>
                    <a:lnTo>
                      <a:pt x="180" y="706"/>
                    </a:lnTo>
                    <a:lnTo>
                      <a:pt x="180" y="195"/>
                    </a:lnTo>
                    <a:lnTo>
                      <a:pt x="181" y="192"/>
                    </a:lnTo>
                    <a:lnTo>
                      <a:pt x="182" y="190"/>
                    </a:lnTo>
                    <a:lnTo>
                      <a:pt x="183" y="186"/>
                    </a:lnTo>
                    <a:lnTo>
                      <a:pt x="186" y="184"/>
                    </a:lnTo>
                    <a:lnTo>
                      <a:pt x="188" y="183"/>
                    </a:lnTo>
                    <a:lnTo>
                      <a:pt x="190" y="181"/>
                    </a:lnTo>
                    <a:lnTo>
                      <a:pt x="193" y="180"/>
                    </a:lnTo>
                    <a:lnTo>
                      <a:pt x="195" y="180"/>
                    </a:lnTo>
                    <a:lnTo>
                      <a:pt x="708" y="180"/>
                    </a:lnTo>
                    <a:lnTo>
                      <a:pt x="710" y="180"/>
                    </a:lnTo>
                    <a:lnTo>
                      <a:pt x="713" y="181"/>
                    </a:lnTo>
                    <a:lnTo>
                      <a:pt x="715" y="183"/>
                    </a:lnTo>
                    <a:lnTo>
                      <a:pt x="719" y="184"/>
                    </a:lnTo>
                    <a:lnTo>
                      <a:pt x="720" y="186"/>
                    </a:lnTo>
                    <a:lnTo>
                      <a:pt x="722" y="190"/>
                    </a:lnTo>
                    <a:lnTo>
                      <a:pt x="722" y="192"/>
                    </a:lnTo>
                    <a:lnTo>
                      <a:pt x="723" y="195"/>
                    </a:lnTo>
                    <a:lnTo>
                      <a:pt x="723" y="706"/>
                    </a:lnTo>
                    <a:close/>
                    <a:moveTo>
                      <a:pt x="888" y="451"/>
                    </a:moveTo>
                    <a:lnTo>
                      <a:pt x="891" y="451"/>
                    </a:lnTo>
                    <a:lnTo>
                      <a:pt x="894" y="450"/>
                    </a:lnTo>
                    <a:lnTo>
                      <a:pt x="897" y="448"/>
                    </a:lnTo>
                    <a:lnTo>
                      <a:pt x="899" y="447"/>
                    </a:lnTo>
                    <a:lnTo>
                      <a:pt x="901" y="445"/>
                    </a:lnTo>
                    <a:lnTo>
                      <a:pt x="902" y="442"/>
                    </a:lnTo>
                    <a:lnTo>
                      <a:pt x="903" y="439"/>
                    </a:lnTo>
                    <a:lnTo>
                      <a:pt x="903" y="436"/>
                    </a:lnTo>
                    <a:lnTo>
                      <a:pt x="903" y="433"/>
                    </a:lnTo>
                    <a:lnTo>
                      <a:pt x="902" y="430"/>
                    </a:lnTo>
                    <a:lnTo>
                      <a:pt x="901" y="428"/>
                    </a:lnTo>
                    <a:lnTo>
                      <a:pt x="899" y="425"/>
                    </a:lnTo>
                    <a:lnTo>
                      <a:pt x="897" y="423"/>
                    </a:lnTo>
                    <a:lnTo>
                      <a:pt x="894" y="422"/>
                    </a:lnTo>
                    <a:lnTo>
                      <a:pt x="891" y="421"/>
                    </a:lnTo>
                    <a:lnTo>
                      <a:pt x="888" y="421"/>
                    </a:lnTo>
                    <a:lnTo>
                      <a:pt x="753" y="421"/>
                    </a:lnTo>
                    <a:lnTo>
                      <a:pt x="753" y="300"/>
                    </a:lnTo>
                    <a:lnTo>
                      <a:pt x="888" y="300"/>
                    </a:lnTo>
                    <a:lnTo>
                      <a:pt x="891" y="300"/>
                    </a:lnTo>
                    <a:lnTo>
                      <a:pt x="894" y="299"/>
                    </a:lnTo>
                    <a:lnTo>
                      <a:pt x="897" y="298"/>
                    </a:lnTo>
                    <a:lnTo>
                      <a:pt x="899" y="296"/>
                    </a:lnTo>
                    <a:lnTo>
                      <a:pt x="901" y="294"/>
                    </a:lnTo>
                    <a:lnTo>
                      <a:pt x="902" y="291"/>
                    </a:lnTo>
                    <a:lnTo>
                      <a:pt x="903" y="288"/>
                    </a:lnTo>
                    <a:lnTo>
                      <a:pt x="903" y="285"/>
                    </a:lnTo>
                    <a:lnTo>
                      <a:pt x="903" y="283"/>
                    </a:lnTo>
                    <a:lnTo>
                      <a:pt x="902" y="280"/>
                    </a:lnTo>
                    <a:lnTo>
                      <a:pt x="901" y="277"/>
                    </a:lnTo>
                    <a:lnTo>
                      <a:pt x="899" y="274"/>
                    </a:lnTo>
                    <a:lnTo>
                      <a:pt x="897" y="273"/>
                    </a:lnTo>
                    <a:lnTo>
                      <a:pt x="894" y="272"/>
                    </a:lnTo>
                    <a:lnTo>
                      <a:pt x="891" y="271"/>
                    </a:lnTo>
                    <a:lnTo>
                      <a:pt x="888" y="270"/>
                    </a:lnTo>
                    <a:lnTo>
                      <a:pt x="753" y="270"/>
                    </a:lnTo>
                    <a:lnTo>
                      <a:pt x="753" y="195"/>
                    </a:lnTo>
                    <a:lnTo>
                      <a:pt x="752" y="186"/>
                    </a:lnTo>
                    <a:lnTo>
                      <a:pt x="749" y="178"/>
                    </a:lnTo>
                    <a:lnTo>
                      <a:pt x="745" y="170"/>
                    </a:lnTo>
                    <a:lnTo>
                      <a:pt x="739" y="163"/>
                    </a:lnTo>
                    <a:lnTo>
                      <a:pt x="733" y="157"/>
                    </a:lnTo>
                    <a:lnTo>
                      <a:pt x="725" y="153"/>
                    </a:lnTo>
                    <a:lnTo>
                      <a:pt x="716" y="151"/>
                    </a:lnTo>
                    <a:lnTo>
                      <a:pt x="708" y="150"/>
                    </a:lnTo>
                    <a:lnTo>
                      <a:pt x="602" y="150"/>
                    </a:lnTo>
                    <a:lnTo>
                      <a:pt x="602" y="15"/>
                    </a:lnTo>
                    <a:lnTo>
                      <a:pt x="602" y="11"/>
                    </a:lnTo>
                    <a:lnTo>
                      <a:pt x="601" y="8"/>
                    </a:lnTo>
                    <a:lnTo>
                      <a:pt x="600" y="6"/>
                    </a:lnTo>
                    <a:lnTo>
                      <a:pt x="597" y="4"/>
                    </a:lnTo>
                    <a:lnTo>
                      <a:pt x="595" y="2"/>
                    </a:lnTo>
                    <a:lnTo>
                      <a:pt x="593" y="1"/>
                    </a:lnTo>
                    <a:lnTo>
                      <a:pt x="590" y="0"/>
                    </a:lnTo>
                    <a:lnTo>
                      <a:pt x="587" y="0"/>
                    </a:lnTo>
                    <a:lnTo>
                      <a:pt x="585" y="0"/>
                    </a:lnTo>
                    <a:lnTo>
                      <a:pt x="581" y="1"/>
                    </a:lnTo>
                    <a:lnTo>
                      <a:pt x="579" y="2"/>
                    </a:lnTo>
                    <a:lnTo>
                      <a:pt x="576" y="4"/>
                    </a:lnTo>
                    <a:lnTo>
                      <a:pt x="575" y="6"/>
                    </a:lnTo>
                    <a:lnTo>
                      <a:pt x="573" y="8"/>
                    </a:lnTo>
                    <a:lnTo>
                      <a:pt x="573" y="11"/>
                    </a:lnTo>
                    <a:lnTo>
                      <a:pt x="572" y="15"/>
                    </a:lnTo>
                    <a:lnTo>
                      <a:pt x="572" y="150"/>
                    </a:lnTo>
                    <a:lnTo>
                      <a:pt x="452" y="150"/>
                    </a:lnTo>
                    <a:lnTo>
                      <a:pt x="452" y="15"/>
                    </a:lnTo>
                    <a:lnTo>
                      <a:pt x="452" y="11"/>
                    </a:lnTo>
                    <a:lnTo>
                      <a:pt x="450" y="8"/>
                    </a:lnTo>
                    <a:lnTo>
                      <a:pt x="449" y="6"/>
                    </a:lnTo>
                    <a:lnTo>
                      <a:pt x="447" y="4"/>
                    </a:lnTo>
                    <a:lnTo>
                      <a:pt x="445" y="2"/>
                    </a:lnTo>
                    <a:lnTo>
                      <a:pt x="442" y="1"/>
                    </a:lnTo>
                    <a:lnTo>
                      <a:pt x="440" y="0"/>
                    </a:lnTo>
                    <a:lnTo>
                      <a:pt x="437" y="0"/>
                    </a:lnTo>
                    <a:lnTo>
                      <a:pt x="433" y="0"/>
                    </a:lnTo>
                    <a:lnTo>
                      <a:pt x="431" y="1"/>
                    </a:lnTo>
                    <a:lnTo>
                      <a:pt x="428" y="2"/>
                    </a:lnTo>
                    <a:lnTo>
                      <a:pt x="426" y="4"/>
                    </a:lnTo>
                    <a:lnTo>
                      <a:pt x="424" y="6"/>
                    </a:lnTo>
                    <a:lnTo>
                      <a:pt x="423" y="8"/>
                    </a:lnTo>
                    <a:lnTo>
                      <a:pt x="421" y="11"/>
                    </a:lnTo>
                    <a:lnTo>
                      <a:pt x="421" y="15"/>
                    </a:lnTo>
                    <a:lnTo>
                      <a:pt x="421" y="150"/>
                    </a:lnTo>
                    <a:lnTo>
                      <a:pt x="301" y="150"/>
                    </a:lnTo>
                    <a:lnTo>
                      <a:pt x="301" y="15"/>
                    </a:lnTo>
                    <a:lnTo>
                      <a:pt x="300" y="11"/>
                    </a:lnTo>
                    <a:lnTo>
                      <a:pt x="300" y="8"/>
                    </a:lnTo>
                    <a:lnTo>
                      <a:pt x="298" y="6"/>
                    </a:lnTo>
                    <a:lnTo>
                      <a:pt x="297" y="4"/>
                    </a:lnTo>
                    <a:lnTo>
                      <a:pt x="294" y="2"/>
                    </a:lnTo>
                    <a:lnTo>
                      <a:pt x="292" y="1"/>
                    </a:lnTo>
                    <a:lnTo>
                      <a:pt x="289" y="0"/>
                    </a:lnTo>
                    <a:lnTo>
                      <a:pt x="286" y="0"/>
                    </a:lnTo>
                    <a:lnTo>
                      <a:pt x="283" y="0"/>
                    </a:lnTo>
                    <a:lnTo>
                      <a:pt x="280" y="1"/>
                    </a:lnTo>
                    <a:lnTo>
                      <a:pt x="278" y="2"/>
                    </a:lnTo>
                    <a:lnTo>
                      <a:pt x="276" y="4"/>
                    </a:lnTo>
                    <a:lnTo>
                      <a:pt x="273" y="6"/>
                    </a:lnTo>
                    <a:lnTo>
                      <a:pt x="272" y="8"/>
                    </a:lnTo>
                    <a:lnTo>
                      <a:pt x="271" y="11"/>
                    </a:lnTo>
                    <a:lnTo>
                      <a:pt x="271" y="15"/>
                    </a:lnTo>
                    <a:lnTo>
                      <a:pt x="271" y="150"/>
                    </a:lnTo>
                    <a:lnTo>
                      <a:pt x="195" y="150"/>
                    </a:lnTo>
                    <a:lnTo>
                      <a:pt x="187" y="151"/>
                    </a:lnTo>
                    <a:lnTo>
                      <a:pt x="178" y="153"/>
                    </a:lnTo>
                    <a:lnTo>
                      <a:pt x="171" y="157"/>
                    </a:lnTo>
                    <a:lnTo>
                      <a:pt x="164" y="163"/>
                    </a:lnTo>
                    <a:lnTo>
                      <a:pt x="159" y="170"/>
                    </a:lnTo>
                    <a:lnTo>
                      <a:pt x="154" y="178"/>
                    </a:lnTo>
                    <a:lnTo>
                      <a:pt x="151" y="186"/>
                    </a:lnTo>
                    <a:lnTo>
                      <a:pt x="150" y="195"/>
                    </a:lnTo>
                    <a:lnTo>
                      <a:pt x="150" y="240"/>
                    </a:lnTo>
                    <a:lnTo>
                      <a:pt x="15" y="240"/>
                    </a:lnTo>
                    <a:lnTo>
                      <a:pt x="12" y="241"/>
                    </a:lnTo>
                    <a:lnTo>
                      <a:pt x="10" y="241"/>
                    </a:lnTo>
                    <a:lnTo>
                      <a:pt x="6" y="243"/>
                    </a:lnTo>
                    <a:lnTo>
                      <a:pt x="4" y="244"/>
                    </a:lnTo>
                    <a:lnTo>
                      <a:pt x="2" y="247"/>
                    </a:lnTo>
                    <a:lnTo>
                      <a:pt x="1" y="250"/>
                    </a:lnTo>
                    <a:lnTo>
                      <a:pt x="0" y="253"/>
                    </a:lnTo>
                    <a:lnTo>
                      <a:pt x="0" y="255"/>
                    </a:lnTo>
                    <a:lnTo>
                      <a:pt x="0" y="258"/>
                    </a:lnTo>
                    <a:lnTo>
                      <a:pt x="1" y="261"/>
                    </a:lnTo>
                    <a:lnTo>
                      <a:pt x="2" y="264"/>
                    </a:lnTo>
                    <a:lnTo>
                      <a:pt x="4" y="266"/>
                    </a:lnTo>
                    <a:lnTo>
                      <a:pt x="6" y="268"/>
                    </a:lnTo>
                    <a:lnTo>
                      <a:pt x="10" y="269"/>
                    </a:lnTo>
                    <a:lnTo>
                      <a:pt x="12" y="270"/>
                    </a:lnTo>
                    <a:lnTo>
                      <a:pt x="15" y="270"/>
                    </a:lnTo>
                    <a:lnTo>
                      <a:pt x="150" y="270"/>
                    </a:lnTo>
                    <a:lnTo>
                      <a:pt x="150" y="391"/>
                    </a:lnTo>
                    <a:lnTo>
                      <a:pt x="15" y="391"/>
                    </a:lnTo>
                    <a:lnTo>
                      <a:pt x="12" y="391"/>
                    </a:lnTo>
                    <a:lnTo>
                      <a:pt x="10" y="392"/>
                    </a:lnTo>
                    <a:lnTo>
                      <a:pt x="6" y="393"/>
                    </a:lnTo>
                    <a:lnTo>
                      <a:pt x="4" y="395"/>
                    </a:lnTo>
                    <a:lnTo>
                      <a:pt x="2" y="398"/>
                    </a:lnTo>
                    <a:lnTo>
                      <a:pt x="1" y="400"/>
                    </a:lnTo>
                    <a:lnTo>
                      <a:pt x="0" y="403"/>
                    </a:lnTo>
                    <a:lnTo>
                      <a:pt x="0" y="406"/>
                    </a:lnTo>
                    <a:lnTo>
                      <a:pt x="0" y="409"/>
                    </a:lnTo>
                    <a:lnTo>
                      <a:pt x="1" y="412"/>
                    </a:lnTo>
                    <a:lnTo>
                      <a:pt x="2" y="415"/>
                    </a:lnTo>
                    <a:lnTo>
                      <a:pt x="4" y="417"/>
                    </a:lnTo>
                    <a:lnTo>
                      <a:pt x="6" y="418"/>
                    </a:lnTo>
                    <a:lnTo>
                      <a:pt x="10" y="420"/>
                    </a:lnTo>
                    <a:lnTo>
                      <a:pt x="12" y="420"/>
                    </a:lnTo>
                    <a:lnTo>
                      <a:pt x="15" y="421"/>
                    </a:lnTo>
                    <a:lnTo>
                      <a:pt x="150" y="421"/>
                    </a:lnTo>
                    <a:lnTo>
                      <a:pt x="150" y="541"/>
                    </a:lnTo>
                    <a:lnTo>
                      <a:pt x="15" y="541"/>
                    </a:lnTo>
                    <a:lnTo>
                      <a:pt x="12" y="541"/>
                    </a:lnTo>
                    <a:lnTo>
                      <a:pt x="10" y="542"/>
                    </a:lnTo>
                    <a:lnTo>
                      <a:pt x="6" y="543"/>
                    </a:lnTo>
                    <a:lnTo>
                      <a:pt x="4" y="546"/>
                    </a:lnTo>
                    <a:lnTo>
                      <a:pt x="2" y="548"/>
                    </a:lnTo>
                    <a:lnTo>
                      <a:pt x="1" y="551"/>
                    </a:lnTo>
                    <a:lnTo>
                      <a:pt x="0" y="553"/>
                    </a:lnTo>
                    <a:lnTo>
                      <a:pt x="0" y="556"/>
                    </a:lnTo>
                    <a:lnTo>
                      <a:pt x="0" y="560"/>
                    </a:lnTo>
                    <a:lnTo>
                      <a:pt x="1" y="563"/>
                    </a:lnTo>
                    <a:lnTo>
                      <a:pt x="2" y="565"/>
                    </a:lnTo>
                    <a:lnTo>
                      <a:pt x="4" y="567"/>
                    </a:lnTo>
                    <a:lnTo>
                      <a:pt x="6" y="569"/>
                    </a:lnTo>
                    <a:lnTo>
                      <a:pt x="10" y="570"/>
                    </a:lnTo>
                    <a:lnTo>
                      <a:pt x="12" y="571"/>
                    </a:lnTo>
                    <a:lnTo>
                      <a:pt x="15" y="571"/>
                    </a:lnTo>
                    <a:lnTo>
                      <a:pt x="150" y="571"/>
                    </a:lnTo>
                    <a:lnTo>
                      <a:pt x="150" y="706"/>
                    </a:lnTo>
                    <a:lnTo>
                      <a:pt x="151" y="716"/>
                    </a:lnTo>
                    <a:lnTo>
                      <a:pt x="154" y="725"/>
                    </a:lnTo>
                    <a:lnTo>
                      <a:pt x="159" y="732"/>
                    </a:lnTo>
                    <a:lnTo>
                      <a:pt x="164" y="739"/>
                    </a:lnTo>
                    <a:lnTo>
                      <a:pt x="171" y="744"/>
                    </a:lnTo>
                    <a:lnTo>
                      <a:pt x="178" y="748"/>
                    </a:lnTo>
                    <a:lnTo>
                      <a:pt x="187" y="752"/>
                    </a:lnTo>
                    <a:lnTo>
                      <a:pt x="195" y="753"/>
                    </a:lnTo>
                    <a:lnTo>
                      <a:pt x="301" y="752"/>
                    </a:lnTo>
                    <a:lnTo>
                      <a:pt x="301" y="888"/>
                    </a:lnTo>
                    <a:lnTo>
                      <a:pt x="301" y="891"/>
                    </a:lnTo>
                    <a:lnTo>
                      <a:pt x="302" y="893"/>
                    </a:lnTo>
                    <a:lnTo>
                      <a:pt x="304" y="896"/>
                    </a:lnTo>
                    <a:lnTo>
                      <a:pt x="306" y="898"/>
                    </a:lnTo>
                    <a:lnTo>
                      <a:pt x="308" y="900"/>
                    </a:lnTo>
                    <a:lnTo>
                      <a:pt x="310" y="902"/>
                    </a:lnTo>
                    <a:lnTo>
                      <a:pt x="313" y="903"/>
                    </a:lnTo>
                    <a:lnTo>
                      <a:pt x="316" y="903"/>
                    </a:lnTo>
                    <a:lnTo>
                      <a:pt x="320" y="903"/>
                    </a:lnTo>
                    <a:lnTo>
                      <a:pt x="322" y="902"/>
                    </a:lnTo>
                    <a:lnTo>
                      <a:pt x="325" y="900"/>
                    </a:lnTo>
                    <a:lnTo>
                      <a:pt x="327" y="898"/>
                    </a:lnTo>
                    <a:lnTo>
                      <a:pt x="328" y="896"/>
                    </a:lnTo>
                    <a:lnTo>
                      <a:pt x="330" y="893"/>
                    </a:lnTo>
                    <a:lnTo>
                      <a:pt x="330" y="891"/>
                    </a:lnTo>
                    <a:lnTo>
                      <a:pt x="331" y="888"/>
                    </a:lnTo>
                    <a:lnTo>
                      <a:pt x="331" y="752"/>
                    </a:lnTo>
                    <a:lnTo>
                      <a:pt x="452" y="752"/>
                    </a:lnTo>
                    <a:lnTo>
                      <a:pt x="452" y="888"/>
                    </a:lnTo>
                    <a:lnTo>
                      <a:pt x="452" y="891"/>
                    </a:lnTo>
                    <a:lnTo>
                      <a:pt x="453" y="893"/>
                    </a:lnTo>
                    <a:lnTo>
                      <a:pt x="454" y="896"/>
                    </a:lnTo>
                    <a:lnTo>
                      <a:pt x="456" y="898"/>
                    </a:lnTo>
                    <a:lnTo>
                      <a:pt x="458" y="900"/>
                    </a:lnTo>
                    <a:lnTo>
                      <a:pt x="461" y="902"/>
                    </a:lnTo>
                    <a:lnTo>
                      <a:pt x="463" y="903"/>
                    </a:lnTo>
                    <a:lnTo>
                      <a:pt x="467" y="903"/>
                    </a:lnTo>
                    <a:lnTo>
                      <a:pt x="470" y="903"/>
                    </a:lnTo>
                    <a:lnTo>
                      <a:pt x="473" y="902"/>
                    </a:lnTo>
                    <a:lnTo>
                      <a:pt x="475" y="900"/>
                    </a:lnTo>
                    <a:lnTo>
                      <a:pt x="477" y="898"/>
                    </a:lnTo>
                    <a:lnTo>
                      <a:pt x="479" y="896"/>
                    </a:lnTo>
                    <a:lnTo>
                      <a:pt x="480" y="893"/>
                    </a:lnTo>
                    <a:lnTo>
                      <a:pt x="482" y="891"/>
                    </a:lnTo>
                    <a:lnTo>
                      <a:pt x="482" y="888"/>
                    </a:lnTo>
                    <a:lnTo>
                      <a:pt x="482" y="752"/>
                    </a:lnTo>
                    <a:lnTo>
                      <a:pt x="602" y="752"/>
                    </a:lnTo>
                    <a:lnTo>
                      <a:pt x="602" y="888"/>
                    </a:lnTo>
                    <a:lnTo>
                      <a:pt x="603" y="891"/>
                    </a:lnTo>
                    <a:lnTo>
                      <a:pt x="604" y="893"/>
                    </a:lnTo>
                    <a:lnTo>
                      <a:pt x="605" y="896"/>
                    </a:lnTo>
                    <a:lnTo>
                      <a:pt x="607" y="898"/>
                    </a:lnTo>
                    <a:lnTo>
                      <a:pt x="609" y="900"/>
                    </a:lnTo>
                    <a:lnTo>
                      <a:pt x="611" y="902"/>
                    </a:lnTo>
                    <a:lnTo>
                      <a:pt x="615" y="903"/>
                    </a:lnTo>
                    <a:lnTo>
                      <a:pt x="617" y="903"/>
                    </a:lnTo>
                    <a:lnTo>
                      <a:pt x="620" y="903"/>
                    </a:lnTo>
                    <a:lnTo>
                      <a:pt x="623" y="902"/>
                    </a:lnTo>
                    <a:lnTo>
                      <a:pt x="625" y="900"/>
                    </a:lnTo>
                    <a:lnTo>
                      <a:pt x="627" y="898"/>
                    </a:lnTo>
                    <a:lnTo>
                      <a:pt x="630" y="896"/>
                    </a:lnTo>
                    <a:lnTo>
                      <a:pt x="631" y="893"/>
                    </a:lnTo>
                    <a:lnTo>
                      <a:pt x="632" y="891"/>
                    </a:lnTo>
                    <a:lnTo>
                      <a:pt x="632" y="888"/>
                    </a:lnTo>
                    <a:lnTo>
                      <a:pt x="632" y="752"/>
                    </a:lnTo>
                    <a:lnTo>
                      <a:pt x="708" y="752"/>
                    </a:lnTo>
                    <a:lnTo>
                      <a:pt x="716" y="752"/>
                    </a:lnTo>
                    <a:lnTo>
                      <a:pt x="725" y="748"/>
                    </a:lnTo>
                    <a:lnTo>
                      <a:pt x="733" y="744"/>
                    </a:lnTo>
                    <a:lnTo>
                      <a:pt x="739" y="739"/>
                    </a:lnTo>
                    <a:lnTo>
                      <a:pt x="745" y="732"/>
                    </a:lnTo>
                    <a:lnTo>
                      <a:pt x="749" y="725"/>
                    </a:lnTo>
                    <a:lnTo>
                      <a:pt x="752" y="716"/>
                    </a:lnTo>
                    <a:lnTo>
                      <a:pt x="753" y="706"/>
                    </a:lnTo>
                    <a:lnTo>
                      <a:pt x="753" y="601"/>
                    </a:lnTo>
                    <a:lnTo>
                      <a:pt x="888" y="601"/>
                    </a:lnTo>
                    <a:lnTo>
                      <a:pt x="891" y="601"/>
                    </a:lnTo>
                    <a:lnTo>
                      <a:pt x="894" y="600"/>
                    </a:lnTo>
                    <a:lnTo>
                      <a:pt x="897" y="599"/>
                    </a:lnTo>
                    <a:lnTo>
                      <a:pt x="899" y="597"/>
                    </a:lnTo>
                    <a:lnTo>
                      <a:pt x="901" y="595"/>
                    </a:lnTo>
                    <a:lnTo>
                      <a:pt x="902" y="593"/>
                    </a:lnTo>
                    <a:lnTo>
                      <a:pt x="903" y="590"/>
                    </a:lnTo>
                    <a:lnTo>
                      <a:pt x="903" y="586"/>
                    </a:lnTo>
                    <a:lnTo>
                      <a:pt x="903" y="583"/>
                    </a:lnTo>
                    <a:lnTo>
                      <a:pt x="902" y="581"/>
                    </a:lnTo>
                    <a:lnTo>
                      <a:pt x="901" y="578"/>
                    </a:lnTo>
                    <a:lnTo>
                      <a:pt x="899" y="576"/>
                    </a:lnTo>
                    <a:lnTo>
                      <a:pt x="897" y="575"/>
                    </a:lnTo>
                    <a:lnTo>
                      <a:pt x="894" y="572"/>
                    </a:lnTo>
                    <a:lnTo>
                      <a:pt x="891" y="571"/>
                    </a:lnTo>
                    <a:lnTo>
                      <a:pt x="888" y="571"/>
                    </a:lnTo>
                    <a:lnTo>
                      <a:pt x="753" y="571"/>
                    </a:lnTo>
                    <a:lnTo>
                      <a:pt x="753" y="451"/>
                    </a:lnTo>
                    <a:lnTo>
                      <a:pt x="888" y="45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4" name="Freeform 15">
                <a:extLst>
                  <a:ext uri="{FF2B5EF4-FFF2-40B4-BE49-F238E27FC236}">
                    <a16:creationId xmlns:a16="http://schemas.microsoft.com/office/drawing/2014/main" xmlns="" id="{B6DC886C-4F2F-4301-9DD8-D5B8FE813E1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1475" y="3148013"/>
                <a:ext cx="153988" cy="152400"/>
              </a:xfrm>
              <a:custGeom>
                <a:avLst/>
                <a:gdLst>
                  <a:gd name="T0" fmla="*/ 451 w 483"/>
                  <a:gd name="T1" fmla="*/ 403 h 481"/>
                  <a:gd name="T2" fmla="*/ 445 w 483"/>
                  <a:gd name="T3" fmla="*/ 420 h 481"/>
                  <a:gd name="T4" fmla="*/ 435 w 483"/>
                  <a:gd name="T5" fmla="*/ 434 h 481"/>
                  <a:gd name="T6" fmla="*/ 421 w 483"/>
                  <a:gd name="T7" fmla="*/ 444 h 481"/>
                  <a:gd name="T8" fmla="*/ 405 w 483"/>
                  <a:gd name="T9" fmla="*/ 450 h 481"/>
                  <a:gd name="T10" fmla="*/ 91 w 483"/>
                  <a:gd name="T11" fmla="*/ 451 h 481"/>
                  <a:gd name="T12" fmla="*/ 73 w 483"/>
                  <a:gd name="T13" fmla="*/ 449 h 481"/>
                  <a:gd name="T14" fmla="*/ 57 w 483"/>
                  <a:gd name="T15" fmla="*/ 442 h 481"/>
                  <a:gd name="T16" fmla="*/ 44 w 483"/>
                  <a:gd name="T17" fmla="*/ 430 h 481"/>
                  <a:gd name="T18" fmla="*/ 36 w 483"/>
                  <a:gd name="T19" fmla="*/ 415 h 481"/>
                  <a:gd name="T20" fmla="*/ 31 w 483"/>
                  <a:gd name="T21" fmla="*/ 398 h 481"/>
                  <a:gd name="T22" fmla="*/ 31 w 483"/>
                  <a:gd name="T23" fmla="*/ 85 h 481"/>
                  <a:gd name="T24" fmla="*/ 36 w 483"/>
                  <a:gd name="T25" fmla="*/ 67 h 481"/>
                  <a:gd name="T26" fmla="*/ 44 w 483"/>
                  <a:gd name="T27" fmla="*/ 52 h 481"/>
                  <a:gd name="T28" fmla="*/ 57 w 483"/>
                  <a:gd name="T29" fmla="*/ 41 h 481"/>
                  <a:gd name="T30" fmla="*/ 73 w 483"/>
                  <a:gd name="T31" fmla="*/ 33 h 481"/>
                  <a:gd name="T32" fmla="*/ 91 w 483"/>
                  <a:gd name="T33" fmla="*/ 30 h 481"/>
                  <a:gd name="T34" fmla="*/ 405 w 483"/>
                  <a:gd name="T35" fmla="*/ 31 h 481"/>
                  <a:gd name="T36" fmla="*/ 421 w 483"/>
                  <a:gd name="T37" fmla="*/ 37 h 481"/>
                  <a:gd name="T38" fmla="*/ 435 w 483"/>
                  <a:gd name="T39" fmla="*/ 48 h 481"/>
                  <a:gd name="T40" fmla="*/ 445 w 483"/>
                  <a:gd name="T41" fmla="*/ 62 h 481"/>
                  <a:gd name="T42" fmla="*/ 451 w 483"/>
                  <a:gd name="T43" fmla="*/ 78 h 481"/>
                  <a:gd name="T44" fmla="*/ 453 w 483"/>
                  <a:gd name="T45" fmla="*/ 391 h 481"/>
                  <a:gd name="T46" fmla="*/ 82 w 483"/>
                  <a:gd name="T47" fmla="*/ 1 h 481"/>
                  <a:gd name="T48" fmla="*/ 56 w 483"/>
                  <a:gd name="T49" fmla="*/ 7 h 481"/>
                  <a:gd name="T50" fmla="*/ 33 w 483"/>
                  <a:gd name="T51" fmla="*/ 20 h 481"/>
                  <a:gd name="T52" fmla="*/ 16 w 483"/>
                  <a:gd name="T53" fmla="*/ 40 h 481"/>
                  <a:gd name="T54" fmla="*/ 5 w 483"/>
                  <a:gd name="T55" fmla="*/ 63 h 481"/>
                  <a:gd name="T56" fmla="*/ 0 w 483"/>
                  <a:gd name="T57" fmla="*/ 90 h 481"/>
                  <a:gd name="T58" fmla="*/ 2 w 483"/>
                  <a:gd name="T59" fmla="*/ 410 h 481"/>
                  <a:gd name="T60" fmla="*/ 12 w 483"/>
                  <a:gd name="T61" fmla="*/ 434 h 481"/>
                  <a:gd name="T62" fmla="*/ 27 w 483"/>
                  <a:gd name="T63" fmla="*/ 456 h 481"/>
                  <a:gd name="T64" fmla="*/ 48 w 483"/>
                  <a:gd name="T65" fmla="*/ 471 h 481"/>
                  <a:gd name="T66" fmla="*/ 73 w 483"/>
                  <a:gd name="T67" fmla="*/ 480 h 481"/>
                  <a:gd name="T68" fmla="*/ 392 w 483"/>
                  <a:gd name="T69" fmla="*/ 481 h 481"/>
                  <a:gd name="T70" fmla="*/ 418 w 483"/>
                  <a:gd name="T71" fmla="*/ 478 h 481"/>
                  <a:gd name="T72" fmla="*/ 442 w 483"/>
                  <a:gd name="T73" fmla="*/ 466 h 481"/>
                  <a:gd name="T74" fmla="*/ 461 w 483"/>
                  <a:gd name="T75" fmla="*/ 449 h 481"/>
                  <a:gd name="T76" fmla="*/ 475 w 483"/>
                  <a:gd name="T77" fmla="*/ 427 h 481"/>
                  <a:gd name="T78" fmla="*/ 482 w 483"/>
                  <a:gd name="T79" fmla="*/ 401 h 481"/>
                  <a:gd name="T80" fmla="*/ 482 w 483"/>
                  <a:gd name="T81" fmla="*/ 81 h 481"/>
                  <a:gd name="T82" fmla="*/ 475 w 483"/>
                  <a:gd name="T83" fmla="*/ 56 h 481"/>
                  <a:gd name="T84" fmla="*/ 461 w 483"/>
                  <a:gd name="T85" fmla="*/ 33 h 481"/>
                  <a:gd name="T86" fmla="*/ 442 w 483"/>
                  <a:gd name="T87" fmla="*/ 16 h 481"/>
                  <a:gd name="T88" fmla="*/ 418 w 483"/>
                  <a:gd name="T89" fmla="*/ 4 h 481"/>
                  <a:gd name="T90" fmla="*/ 392 w 483"/>
                  <a:gd name="T91" fmla="*/ 0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83" h="481">
                    <a:moveTo>
                      <a:pt x="453" y="391"/>
                    </a:moveTo>
                    <a:lnTo>
                      <a:pt x="452" y="398"/>
                    </a:lnTo>
                    <a:lnTo>
                      <a:pt x="451" y="403"/>
                    </a:lnTo>
                    <a:lnTo>
                      <a:pt x="450" y="410"/>
                    </a:lnTo>
                    <a:lnTo>
                      <a:pt x="447" y="415"/>
                    </a:lnTo>
                    <a:lnTo>
                      <a:pt x="445" y="420"/>
                    </a:lnTo>
                    <a:lnTo>
                      <a:pt x="442" y="425"/>
                    </a:lnTo>
                    <a:lnTo>
                      <a:pt x="439" y="430"/>
                    </a:lnTo>
                    <a:lnTo>
                      <a:pt x="435" y="434"/>
                    </a:lnTo>
                    <a:lnTo>
                      <a:pt x="430" y="438"/>
                    </a:lnTo>
                    <a:lnTo>
                      <a:pt x="426" y="442"/>
                    </a:lnTo>
                    <a:lnTo>
                      <a:pt x="421" y="444"/>
                    </a:lnTo>
                    <a:lnTo>
                      <a:pt x="415" y="447"/>
                    </a:lnTo>
                    <a:lnTo>
                      <a:pt x="410" y="449"/>
                    </a:lnTo>
                    <a:lnTo>
                      <a:pt x="405" y="450"/>
                    </a:lnTo>
                    <a:lnTo>
                      <a:pt x="398" y="451"/>
                    </a:lnTo>
                    <a:lnTo>
                      <a:pt x="392" y="451"/>
                    </a:lnTo>
                    <a:lnTo>
                      <a:pt x="91" y="451"/>
                    </a:lnTo>
                    <a:lnTo>
                      <a:pt x="85" y="451"/>
                    </a:lnTo>
                    <a:lnTo>
                      <a:pt x="79" y="450"/>
                    </a:lnTo>
                    <a:lnTo>
                      <a:pt x="73" y="449"/>
                    </a:lnTo>
                    <a:lnTo>
                      <a:pt x="68" y="447"/>
                    </a:lnTo>
                    <a:lnTo>
                      <a:pt x="62" y="444"/>
                    </a:lnTo>
                    <a:lnTo>
                      <a:pt x="57" y="442"/>
                    </a:lnTo>
                    <a:lnTo>
                      <a:pt x="53" y="438"/>
                    </a:lnTo>
                    <a:lnTo>
                      <a:pt x="48" y="434"/>
                    </a:lnTo>
                    <a:lnTo>
                      <a:pt x="44" y="430"/>
                    </a:lnTo>
                    <a:lnTo>
                      <a:pt x="41" y="425"/>
                    </a:lnTo>
                    <a:lnTo>
                      <a:pt x="38" y="420"/>
                    </a:lnTo>
                    <a:lnTo>
                      <a:pt x="36" y="415"/>
                    </a:lnTo>
                    <a:lnTo>
                      <a:pt x="33" y="410"/>
                    </a:lnTo>
                    <a:lnTo>
                      <a:pt x="32" y="403"/>
                    </a:lnTo>
                    <a:lnTo>
                      <a:pt x="31" y="398"/>
                    </a:lnTo>
                    <a:lnTo>
                      <a:pt x="31" y="391"/>
                    </a:lnTo>
                    <a:lnTo>
                      <a:pt x="31" y="90"/>
                    </a:lnTo>
                    <a:lnTo>
                      <a:pt x="31" y="85"/>
                    </a:lnTo>
                    <a:lnTo>
                      <a:pt x="32" y="78"/>
                    </a:lnTo>
                    <a:lnTo>
                      <a:pt x="33" y="73"/>
                    </a:lnTo>
                    <a:lnTo>
                      <a:pt x="36" y="67"/>
                    </a:lnTo>
                    <a:lnTo>
                      <a:pt x="38" y="62"/>
                    </a:lnTo>
                    <a:lnTo>
                      <a:pt x="41" y="57"/>
                    </a:lnTo>
                    <a:lnTo>
                      <a:pt x="44" y="52"/>
                    </a:lnTo>
                    <a:lnTo>
                      <a:pt x="48" y="48"/>
                    </a:lnTo>
                    <a:lnTo>
                      <a:pt x="53" y="44"/>
                    </a:lnTo>
                    <a:lnTo>
                      <a:pt x="57" y="41"/>
                    </a:lnTo>
                    <a:lnTo>
                      <a:pt x="62" y="37"/>
                    </a:lnTo>
                    <a:lnTo>
                      <a:pt x="68" y="35"/>
                    </a:lnTo>
                    <a:lnTo>
                      <a:pt x="73" y="33"/>
                    </a:lnTo>
                    <a:lnTo>
                      <a:pt x="79" y="31"/>
                    </a:lnTo>
                    <a:lnTo>
                      <a:pt x="85" y="31"/>
                    </a:lnTo>
                    <a:lnTo>
                      <a:pt x="91" y="30"/>
                    </a:lnTo>
                    <a:lnTo>
                      <a:pt x="392" y="30"/>
                    </a:lnTo>
                    <a:lnTo>
                      <a:pt x="398" y="31"/>
                    </a:lnTo>
                    <a:lnTo>
                      <a:pt x="405" y="31"/>
                    </a:lnTo>
                    <a:lnTo>
                      <a:pt x="410" y="33"/>
                    </a:lnTo>
                    <a:lnTo>
                      <a:pt x="415" y="35"/>
                    </a:lnTo>
                    <a:lnTo>
                      <a:pt x="421" y="37"/>
                    </a:lnTo>
                    <a:lnTo>
                      <a:pt x="426" y="41"/>
                    </a:lnTo>
                    <a:lnTo>
                      <a:pt x="430" y="44"/>
                    </a:lnTo>
                    <a:lnTo>
                      <a:pt x="435" y="48"/>
                    </a:lnTo>
                    <a:lnTo>
                      <a:pt x="439" y="52"/>
                    </a:lnTo>
                    <a:lnTo>
                      <a:pt x="442" y="57"/>
                    </a:lnTo>
                    <a:lnTo>
                      <a:pt x="445" y="62"/>
                    </a:lnTo>
                    <a:lnTo>
                      <a:pt x="447" y="67"/>
                    </a:lnTo>
                    <a:lnTo>
                      <a:pt x="450" y="73"/>
                    </a:lnTo>
                    <a:lnTo>
                      <a:pt x="451" y="78"/>
                    </a:lnTo>
                    <a:lnTo>
                      <a:pt x="452" y="85"/>
                    </a:lnTo>
                    <a:lnTo>
                      <a:pt x="453" y="90"/>
                    </a:lnTo>
                    <a:lnTo>
                      <a:pt x="453" y="391"/>
                    </a:lnTo>
                    <a:close/>
                    <a:moveTo>
                      <a:pt x="392" y="0"/>
                    </a:moveTo>
                    <a:lnTo>
                      <a:pt x="91" y="0"/>
                    </a:lnTo>
                    <a:lnTo>
                      <a:pt x="82" y="1"/>
                    </a:lnTo>
                    <a:lnTo>
                      <a:pt x="73" y="2"/>
                    </a:lnTo>
                    <a:lnTo>
                      <a:pt x="65" y="4"/>
                    </a:lnTo>
                    <a:lnTo>
                      <a:pt x="56" y="7"/>
                    </a:lnTo>
                    <a:lnTo>
                      <a:pt x="48" y="11"/>
                    </a:lnTo>
                    <a:lnTo>
                      <a:pt x="41" y="16"/>
                    </a:lnTo>
                    <a:lnTo>
                      <a:pt x="33" y="20"/>
                    </a:lnTo>
                    <a:lnTo>
                      <a:pt x="27" y="27"/>
                    </a:lnTo>
                    <a:lnTo>
                      <a:pt x="22" y="33"/>
                    </a:lnTo>
                    <a:lnTo>
                      <a:pt x="16" y="40"/>
                    </a:lnTo>
                    <a:lnTo>
                      <a:pt x="12" y="47"/>
                    </a:lnTo>
                    <a:lnTo>
                      <a:pt x="8" y="56"/>
                    </a:lnTo>
                    <a:lnTo>
                      <a:pt x="5" y="63"/>
                    </a:lnTo>
                    <a:lnTo>
                      <a:pt x="2" y="73"/>
                    </a:lnTo>
                    <a:lnTo>
                      <a:pt x="1" y="81"/>
                    </a:lnTo>
                    <a:lnTo>
                      <a:pt x="0" y="90"/>
                    </a:lnTo>
                    <a:lnTo>
                      <a:pt x="0" y="391"/>
                    </a:lnTo>
                    <a:lnTo>
                      <a:pt x="1" y="401"/>
                    </a:lnTo>
                    <a:lnTo>
                      <a:pt x="2" y="410"/>
                    </a:lnTo>
                    <a:lnTo>
                      <a:pt x="5" y="418"/>
                    </a:lnTo>
                    <a:lnTo>
                      <a:pt x="8" y="427"/>
                    </a:lnTo>
                    <a:lnTo>
                      <a:pt x="12" y="434"/>
                    </a:lnTo>
                    <a:lnTo>
                      <a:pt x="16" y="442"/>
                    </a:lnTo>
                    <a:lnTo>
                      <a:pt x="22" y="449"/>
                    </a:lnTo>
                    <a:lnTo>
                      <a:pt x="27" y="456"/>
                    </a:lnTo>
                    <a:lnTo>
                      <a:pt x="33" y="461"/>
                    </a:lnTo>
                    <a:lnTo>
                      <a:pt x="41" y="466"/>
                    </a:lnTo>
                    <a:lnTo>
                      <a:pt x="48" y="471"/>
                    </a:lnTo>
                    <a:lnTo>
                      <a:pt x="56" y="475"/>
                    </a:lnTo>
                    <a:lnTo>
                      <a:pt x="65" y="478"/>
                    </a:lnTo>
                    <a:lnTo>
                      <a:pt x="73" y="480"/>
                    </a:lnTo>
                    <a:lnTo>
                      <a:pt x="82" y="481"/>
                    </a:lnTo>
                    <a:lnTo>
                      <a:pt x="91" y="481"/>
                    </a:lnTo>
                    <a:lnTo>
                      <a:pt x="392" y="481"/>
                    </a:lnTo>
                    <a:lnTo>
                      <a:pt x="401" y="481"/>
                    </a:lnTo>
                    <a:lnTo>
                      <a:pt x="410" y="480"/>
                    </a:lnTo>
                    <a:lnTo>
                      <a:pt x="418" y="478"/>
                    </a:lnTo>
                    <a:lnTo>
                      <a:pt x="427" y="475"/>
                    </a:lnTo>
                    <a:lnTo>
                      <a:pt x="436" y="471"/>
                    </a:lnTo>
                    <a:lnTo>
                      <a:pt x="442" y="466"/>
                    </a:lnTo>
                    <a:lnTo>
                      <a:pt x="450" y="461"/>
                    </a:lnTo>
                    <a:lnTo>
                      <a:pt x="456" y="456"/>
                    </a:lnTo>
                    <a:lnTo>
                      <a:pt x="461" y="449"/>
                    </a:lnTo>
                    <a:lnTo>
                      <a:pt x="467" y="442"/>
                    </a:lnTo>
                    <a:lnTo>
                      <a:pt x="471" y="434"/>
                    </a:lnTo>
                    <a:lnTo>
                      <a:pt x="475" y="427"/>
                    </a:lnTo>
                    <a:lnTo>
                      <a:pt x="479" y="418"/>
                    </a:lnTo>
                    <a:lnTo>
                      <a:pt x="481" y="410"/>
                    </a:lnTo>
                    <a:lnTo>
                      <a:pt x="482" y="401"/>
                    </a:lnTo>
                    <a:lnTo>
                      <a:pt x="483" y="391"/>
                    </a:lnTo>
                    <a:lnTo>
                      <a:pt x="483" y="90"/>
                    </a:lnTo>
                    <a:lnTo>
                      <a:pt x="482" y="81"/>
                    </a:lnTo>
                    <a:lnTo>
                      <a:pt x="481" y="73"/>
                    </a:lnTo>
                    <a:lnTo>
                      <a:pt x="479" y="63"/>
                    </a:lnTo>
                    <a:lnTo>
                      <a:pt x="475" y="56"/>
                    </a:lnTo>
                    <a:lnTo>
                      <a:pt x="471" y="47"/>
                    </a:lnTo>
                    <a:lnTo>
                      <a:pt x="467" y="40"/>
                    </a:lnTo>
                    <a:lnTo>
                      <a:pt x="461" y="33"/>
                    </a:lnTo>
                    <a:lnTo>
                      <a:pt x="456" y="27"/>
                    </a:lnTo>
                    <a:lnTo>
                      <a:pt x="450" y="21"/>
                    </a:lnTo>
                    <a:lnTo>
                      <a:pt x="442" y="16"/>
                    </a:lnTo>
                    <a:lnTo>
                      <a:pt x="436" y="11"/>
                    </a:lnTo>
                    <a:lnTo>
                      <a:pt x="427" y="7"/>
                    </a:lnTo>
                    <a:lnTo>
                      <a:pt x="418" y="4"/>
                    </a:lnTo>
                    <a:lnTo>
                      <a:pt x="410" y="2"/>
                    </a:lnTo>
                    <a:lnTo>
                      <a:pt x="401" y="1"/>
                    </a:lnTo>
                    <a:lnTo>
                      <a:pt x="392" y="0"/>
                    </a:lnTo>
                    <a:lnTo>
                      <a:pt x="39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5" name="Freeform 16">
                <a:extLst>
                  <a:ext uri="{FF2B5EF4-FFF2-40B4-BE49-F238E27FC236}">
                    <a16:creationId xmlns:a16="http://schemas.microsoft.com/office/drawing/2014/main" xmlns="" id="{F0189167-15A1-42BF-AD6D-AA99E58AF4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575" y="3186113"/>
                <a:ext cx="57150" cy="9525"/>
              </a:xfrm>
              <a:custGeom>
                <a:avLst/>
                <a:gdLst>
                  <a:gd name="T0" fmla="*/ 15 w 181"/>
                  <a:gd name="T1" fmla="*/ 30 h 30"/>
                  <a:gd name="T2" fmla="*/ 166 w 181"/>
                  <a:gd name="T3" fmla="*/ 30 h 30"/>
                  <a:gd name="T4" fmla="*/ 169 w 181"/>
                  <a:gd name="T5" fmla="*/ 29 h 30"/>
                  <a:gd name="T6" fmla="*/ 172 w 181"/>
                  <a:gd name="T7" fmla="*/ 28 h 30"/>
                  <a:gd name="T8" fmla="*/ 174 w 181"/>
                  <a:gd name="T9" fmla="*/ 27 h 30"/>
                  <a:gd name="T10" fmla="*/ 176 w 181"/>
                  <a:gd name="T11" fmla="*/ 25 h 30"/>
                  <a:gd name="T12" fmla="*/ 178 w 181"/>
                  <a:gd name="T13" fmla="*/ 23 h 30"/>
                  <a:gd name="T14" fmla="*/ 180 w 181"/>
                  <a:gd name="T15" fmla="*/ 20 h 30"/>
                  <a:gd name="T16" fmla="*/ 181 w 181"/>
                  <a:gd name="T17" fmla="*/ 17 h 30"/>
                  <a:gd name="T18" fmla="*/ 181 w 181"/>
                  <a:gd name="T19" fmla="*/ 15 h 30"/>
                  <a:gd name="T20" fmla="*/ 181 w 181"/>
                  <a:gd name="T21" fmla="*/ 12 h 30"/>
                  <a:gd name="T22" fmla="*/ 180 w 181"/>
                  <a:gd name="T23" fmla="*/ 9 h 30"/>
                  <a:gd name="T24" fmla="*/ 178 w 181"/>
                  <a:gd name="T25" fmla="*/ 7 h 30"/>
                  <a:gd name="T26" fmla="*/ 176 w 181"/>
                  <a:gd name="T27" fmla="*/ 4 h 30"/>
                  <a:gd name="T28" fmla="*/ 174 w 181"/>
                  <a:gd name="T29" fmla="*/ 2 h 30"/>
                  <a:gd name="T30" fmla="*/ 172 w 181"/>
                  <a:gd name="T31" fmla="*/ 1 h 30"/>
                  <a:gd name="T32" fmla="*/ 169 w 181"/>
                  <a:gd name="T33" fmla="*/ 0 h 30"/>
                  <a:gd name="T34" fmla="*/ 166 w 181"/>
                  <a:gd name="T35" fmla="*/ 0 h 30"/>
                  <a:gd name="T36" fmla="*/ 15 w 181"/>
                  <a:gd name="T37" fmla="*/ 0 h 30"/>
                  <a:gd name="T38" fmla="*/ 12 w 181"/>
                  <a:gd name="T39" fmla="*/ 0 h 30"/>
                  <a:gd name="T40" fmla="*/ 9 w 181"/>
                  <a:gd name="T41" fmla="*/ 1 h 30"/>
                  <a:gd name="T42" fmla="*/ 7 w 181"/>
                  <a:gd name="T43" fmla="*/ 2 h 30"/>
                  <a:gd name="T44" fmla="*/ 5 w 181"/>
                  <a:gd name="T45" fmla="*/ 4 h 30"/>
                  <a:gd name="T46" fmla="*/ 3 w 181"/>
                  <a:gd name="T47" fmla="*/ 7 h 30"/>
                  <a:gd name="T48" fmla="*/ 1 w 181"/>
                  <a:gd name="T49" fmla="*/ 9 h 30"/>
                  <a:gd name="T50" fmla="*/ 0 w 181"/>
                  <a:gd name="T51" fmla="*/ 12 h 30"/>
                  <a:gd name="T52" fmla="*/ 0 w 181"/>
                  <a:gd name="T53" fmla="*/ 15 h 30"/>
                  <a:gd name="T54" fmla="*/ 0 w 181"/>
                  <a:gd name="T55" fmla="*/ 17 h 30"/>
                  <a:gd name="T56" fmla="*/ 1 w 181"/>
                  <a:gd name="T57" fmla="*/ 20 h 30"/>
                  <a:gd name="T58" fmla="*/ 3 w 181"/>
                  <a:gd name="T59" fmla="*/ 23 h 30"/>
                  <a:gd name="T60" fmla="*/ 5 w 181"/>
                  <a:gd name="T61" fmla="*/ 25 h 30"/>
                  <a:gd name="T62" fmla="*/ 7 w 181"/>
                  <a:gd name="T63" fmla="*/ 27 h 30"/>
                  <a:gd name="T64" fmla="*/ 9 w 181"/>
                  <a:gd name="T65" fmla="*/ 28 h 30"/>
                  <a:gd name="T66" fmla="*/ 12 w 181"/>
                  <a:gd name="T67" fmla="*/ 29 h 30"/>
                  <a:gd name="T68" fmla="*/ 15 w 181"/>
                  <a:gd name="T69" fmla="*/ 30 h 30"/>
                  <a:gd name="T70" fmla="*/ 15 w 181"/>
                  <a:gd name="T71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1" h="30">
                    <a:moveTo>
                      <a:pt x="15" y="30"/>
                    </a:moveTo>
                    <a:lnTo>
                      <a:pt x="166" y="30"/>
                    </a:lnTo>
                    <a:lnTo>
                      <a:pt x="169" y="29"/>
                    </a:lnTo>
                    <a:lnTo>
                      <a:pt x="172" y="28"/>
                    </a:lnTo>
                    <a:lnTo>
                      <a:pt x="174" y="27"/>
                    </a:lnTo>
                    <a:lnTo>
                      <a:pt x="176" y="25"/>
                    </a:lnTo>
                    <a:lnTo>
                      <a:pt x="178" y="23"/>
                    </a:lnTo>
                    <a:lnTo>
                      <a:pt x="180" y="20"/>
                    </a:lnTo>
                    <a:lnTo>
                      <a:pt x="181" y="17"/>
                    </a:lnTo>
                    <a:lnTo>
                      <a:pt x="181" y="15"/>
                    </a:lnTo>
                    <a:lnTo>
                      <a:pt x="181" y="12"/>
                    </a:lnTo>
                    <a:lnTo>
                      <a:pt x="180" y="9"/>
                    </a:lnTo>
                    <a:lnTo>
                      <a:pt x="178" y="7"/>
                    </a:lnTo>
                    <a:lnTo>
                      <a:pt x="176" y="4"/>
                    </a:lnTo>
                    <a:lnTo>
                      <a:pt x="174" y="2"/>
                    </a:lnTo>
                    <a:lnTo>
                      <a:pt x="172" y="1"/>
                    </a:lnTo>
                    <a:lnTo>
                      <a:pt x="169" y="0"/>
                    </a:lnTo>
                    <a:lnTo>
                      <a:pt x="166" y="0"/>
                    </a:lnTo>
                    <a:lnTo>
                      <a:pt x="15" y="0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5" y="4"/>
                    </a:lnTo>
                    <a:lnTo>
                      <a:pt x="3" y="7"/>
                    </a:lnTo>
                    <a:lnTo>
                      <a:pt x="1" y="9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17"/>
                    </a:lnTo>
                    <a:lnTo>
                      <a:pt x="1" y="20"/>
                    </a:lnTo>
                    <a:lnTo>
                      <a:pt x="3" y="23"/>
                    </a:lnTo>
                    <a:lnTo>
                      <a:pt x="5" y="25"/>
                    </a:lnTo>
                    <a:lnTo>
                      <a:pt x="7" y="27"/>
                    </a:lnTo>
                    <a:lnTo>
                      <a:pt x="9" y="28"/>
                    </a:lnTo>
                    <a:lnTo>
                      <a:pt x="12" y="29"/>
                    </a:lnTo>
                    <a:lnTo>
                      <a:pt x="15" y="30"/>
                    </a:lnTo>
                    <a:lnTo>
                      <a:pt x="15" y="3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6" name="Freeform 17">
                <a:extLst>
                  <a:ext uri="{FF2B5EF4-FFF2-40B4-BE49-F238E27FC236}">
                    <a16:creationId xmlns:a16="http://schemas.microsoft.com/office/drawing/2014/main" xmlns="" id="{7E12396C-1130-4DC5-8ADA-644CD4F384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9575" y="3205163"/>
                <a:ext cx="38100" cy="9525"/>
              </a:xfrm>
              <a:custGeom>
                <a:avLst/>
                <a:gdLst>
                  <a:gd name="T0" fmla="*/ 106 w 121"/>
                  <a:gd name="T1" fmla="*/ 0 h 30"/>
                  <a:gd name="T2" fmla="*/ 15 w 121"/>
                  <a:gd name="T3" fmla="*/ 0 h 30"/>
                  <a:gd name="T4" fmla="*/ 12 w 121"/>
                  <a:gd name="T5" fmla="*/ 0 h 30"/>
                  <a:gd name="T6" fmla="*/ 9 w 121"/>
                  <a:gd name="T7" fmla="*/ 1 h 30"/>
                  <a:gd name="T8" fmla="*/ 7 w 121"/>
                  <a:gd name="T9" fmla="*/ 2 h 30"/>
                  <a:gd name="T10" fmla="*/ 5 w 121"/>
                  <a:gd name="T11" fmla="*/ 4 h 30"/>
                  <a:gd name="T12" fmla="*/ 3 w 121"/>
                  <a:gd name="T13" fmla="*/ 7 h 30"/>
                  <a:gd name="T14" fmla="*/ 1 w 121"/>
                  <a:gd name="T15" fmla="*/ 9 h 30"/>
                  <a:gd name="T16" fmla="*/ 0 w 121"/>
                  <a:gd name="T17" fmla="*/ 12 h 30"/>
                  <a:gd name="T18" fmla="*/ 0 w 121"/>
                  <a:gd name="T19" fmla="*/ 15 h 30"/>
                  <a:gd name="T20" fmla="*/ 0 w 121"/>
                  <a:gd name="T21" fmla="*/ 18 h 30"/>
                  <a:gd name="T22" fmla="*/ 1 w 121"/>
                  <a:gd name="T23" fmla="*/ 21 h 30"/>
                  <a:gd name="T24" fmla="*/ 3 w 121"/>
                  <a:gd name="T25" fmla="*/ 24 h 30"/>
                  <a:gd name="T26" fmla="*/ 5 w 121"/>
                  <a:gd name="T27" fmla="*/ 26 h 30"/>
                  <a:gd name="T28" fmla="*/ 7 w 121"/>
                  <a:gd name="T29" fmla="*/ 27 h 30"/>
                  <a:gd name="T30" fmla="*/ 9 w 121"/>
                  <a:gd name="T31" fmla="*/ 29 h 30"/>
                  <a:gd name="T32" fmla="*/ 12 w 121"/>
                  <a:gd name="T33" fmla="*/ 29 h 30"/>
                  <a:gd name="T34" fmla="*/ 15 w 121"/>
                  <a:gd name="T35" fmla="*/ 30 h 30"/>
                  <a:gd name="T36" fmla="*/ 106 w 121"/>
                  <a:gd name="T37" fmla="*/ 30 h 30"/>
                  <a:gd name="T38" fmla="*/ 109 w 121"/>
                  <a:gd name="T39" fmla="*/ 29 h 30"/>
                  <a:gd name="T40" fmla="*/ 111 w 121"/>
                  <a:gd name="T41" fmla="*/ 29 h 30"/>
                  <a:gd name="T42" fmla="*/ 114 w 121"/>
                  <a:gd name="T43" fmla="*/ 27 h 30"/>
                  <a:gd name="T44" fmla="*/ 116 w 121"/>
                  <a:gd name="T45" fmla="*/ 26 h 30"/>
                  <a:gd name="T46" fmla="*/ 118 w 121"/>
                  <a:gd name="T47" fmla="*/ 24 h 30"/>
                  <a:gd name="T48" fmla="*/ 119 w 121"/>
                  <a:gd name="T49" fmla="*/ 21 h 30"/>
                  <a:gd name="T50" fmla="*/ 121 w 121"/>
                  <a:gd name="T51" fmla="*/ 18 h 30"/>
                  <a:gd name="T52" fmla="*/ 121 w 121"/>
                  <a:gd name="T53" fmla="*/ 15 h 30"/>
                  <a:gd name="T54" fmla="*/ 121 w 121"/>
                  <a:gd name="T55" fmla="*/ 12 h 30"/>
                  <a:gd name="T56" fmla="*/ 119 w 121"/>
                  <a:gd name="T57" fmla="*/ 9 h 30"/>
                  <a:gd name="T58" fmla="*/ 118 w 121"/>
                  <a:gd name="T59" fmla="*/ 7 h 30"/>
                  <a:gd name="T60" fmla="*/ 116 w 121"/>
                  <a:gd name="T61" fmla="*/ 4 h 30"/>
                  <a:gd name="T62" fmla="*/ 114 w 121"/>
                  <a:gd name="T63" fmla="*/ 2 h 30"/>
                  <a:gd name="T64" fmla="*/ 111 w 121"/>
                  <a:gd name="T65" fmla="*/ 1 h 30"/>
                  <a:gd name="T66" fmla="*/ 109 w 121"/>
                  <a:gd name="T67" fmla="*/ 0 h 30"/>
                  <a:gd name="T68" fmla="*/ 106 w 121"/>
                  <a:gd name="T69" fmla="*/ 0 h 30"/>
                  <a:gd name="T70" fmla="*/ 106 w 121"/>
                  <a:gd name="T7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1" h="30">
                    <a:moveTo>
                      <a:pt x="106" y="0"/>
                    </a:moveTo>
                    <a:lnTo>
                      <a:pt x="15" y="0"/>
                    </a:lnTo>
                    <a:lnTo>
                      <a:pt x="12" y="0"/>
                    </a:lnTo>
                    <a:lnTo>
                      <a:pt x="9" y="1"/>
                    </a:lnTo>
                    <a:lnTo>
                      <a:pt x="7" y="2"/>
                    </a:lnTo>
                    <a:lnTo>
                      <a:pt x="5" y="4"/>
                    </a:lnTo>
                    <a:lnTo>
                      <a:pt x="3" y="7"/>
                    </a:lnTo>
                    <a:lnTo>
                      <a:pt x="1" y="9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18"/>
                    </a:lnTo>
                    <a:lnTo>
                      <a:pt x="1" y="21"/>
                    </a:lnTo>
                    <a:lnTo>
                      <a:pt x="3" y="24"/>
                    </a:lnTo>
                    <a:lnTo>
                      <a:pt x="5" y="26"/>
                    </a:lnTo>
                    <a:lnTo>
                      <a:pt x="7" y="27"/>
                    </a:lnTo>
                    <a:lnTo>
                      <a:pt x="9" y="29"/>
                    </a:lnTo>
                    <a:lnTo>
                      <a:pt x="12" y="29"/>
                    </a:lnTo>
                    <a:lnTo>
                      <a:pt x="15" y="30"/>
                    </a:lnTo>
                    <a:lnTo>
                      <a:pt x="106" y="30"/>
                    </a:lnTo>
                    <a:lnTo>
                      <a:pt x="109" y="29"/>
                    </a:lnTo>
                    <a:lnTo>
                      <a:pt x="111" y="29"/>
                    </a:lnTo>
                    <a:lnTo>
                      <a:pt x="114" y="27"/>
                    </a:lnTo>
                    <a:lnTo>
                      <a:pt x="116" y="26"/>
                    </a:lnTo>
                    <a:lnTo>
                      <a:pt x="118" y="24"/>
                    </a:lnTo>
                    <a:lnTo>
                      <a:pt x="119" y="21"/>
                    </a:lnTo>
                    <a:lnTo>
                      <a:pt x="121" y="18"/>
                    </a:lnTo>
                    <a:lnTo>
                      <a:pt x="121" y="15"/>
                    </a:lnTo>
                    <a:lnTo>
                      <a:pt x="121" y="12"/>
                    </a:lnTo>
                    <a:lnTo>
                      <a:pt x="119" y="9"/>
                    </a:lnTo>
                    <a:lnTo>
                      <a:pt x="118" y="7"/>
                    </a:lnTo>
                    <a:lnTo>
                      <a:pt x="116" y="4"/>
                    </a:lnTo>
                    <a:lnTo>
                      <a:pt x="114" y="2"/>
                    </a:lnTo>
                    <a:lnTo>
                      <a:pt x="111" y="1"/>
                    </a:lnTo>
                    <a:lnTo>
                      <a:pt x="109" y="0"/>
                    </a:lnTo>
                    <a:lnTo>
                      <a:pt x="106" y="0"/>
                    </a:lnTo>
                    <a:lnTo>
                      <a:pt x="10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Freeform 18">
                <a:extLst>
                  <a:ext uri="{FF2B5EF4-FFF2-40B4-BE49-F238E27FC236}">
                    <a16:creationId xmlns:a16="http://schemas.microsoft.com/office/drawing/2014/main" xmlns="" id="{F9DEE245-0C4D-4E3E-BDDC-5963546B57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675" y="3252788"/>
                <a:ext cx="38100" cy="9525"/>
              </a:xfrm>
              <a:custGeom>
                <a:avLst/>
                <a:gdLst>
                  <a:gd name="T0" fmla="*/ 105 w 120"/>
                  <a:gd name="T1" fmla="*/ 0 h 30"/>
                  <a:gd name="T2" fmla="*/ 15 w 120"/>
                  <a:gd name="T3" fmla="*/ 0 h 30"/>
                  <a:gd name="T4" fmla="*/ 11 w 120"/>
                  <a:gd name="T5" fmla="*/ 0 h 30"/>
                  <a:gd name="T6" fmla="*/ 9 w 120"/>
                  <a:gd name="T7" fmla="*/ 1 h 30"/>
                  <a:gd name="T8" fmla="*/ 6 w 120"/>
                  <a:gd name="T9" fmla="*/ 2 h 30"/>
                  <a:gd name="T10" fmla="*/ 4 w 120"/>
                  <a:gd name="T11" fmla="*/ 5 h 30"/>
                  <a:gd name="T12" fmla="*/ 2 w 120"/>
                  <a:gd name="T13" fmla="*/ 7 h 30"/>
                  <a:gd name="T14" fmla="*/ 1 w 120"/>
                  <a:gd name="T15" fmla="*/ 10 h 30"/>
                  <a:gd name="T16" fmla="*/ 0 w 120"/>
                  <a:gd name="T17" fmla="*/ 12 h 30"/>
                  <a:gd name="T18" fmla="*/ 0 w 120"/>
                  <a:gd name="T19" fmla="*/ 15 h 30"/>
                  <a:gd name="T20" fmla="*/ 0 w 120"/>
                  <a:gd name="T21" fmla="*/ 19 h 30"/>
                  <a:gd name="T22" fmla="*/ 1 w 120"/>
                  <a:gd name="T23" fmla="*/ 22 h 30"/>
                  <a:gd name="T24" fmla="*/ 2 w 120"/>
                  <a:gd name="T25" fmla="*/ 24 h 30"/>
                  <a:gd name="T26" fmla="*/ 4 w 120"/>
                  <a:gd name="T27" fmla="*/ 26 h 30"/>
                  <a:gd name="T28" fmla="*/ 6 w 120"/>
                  <a:gd name="T29" fmla="*/ 28 h 30"/>
                  <a:gd name="T30" fmla="*/ 9 w 120"/>
                  <a:gd name="T31" fmla="*/ 29 h 30"/>
                  <a:gd name="T32" fmla="*/ 11 w 120"/>
                  <a:gd name="T33" fmla="*/ 30 h 30"/>
                  <a:gd name="T34" fmla="*/ 15 w 120"/>
                  <a:gd name="T35" fmla="*/ 30 h 30"/>
                  <a:gd name="T36" fmla="*/ 105 w 120"/>
                  <a:gd name="T37" fmla="*/ 30 h 30"/>
                  <a:gd name="T38" fmla="*/ 108 w 120"/>
                  <a:gd name="T39" fmla="*/ 30 h 30"/>
                  <a:gd name="T40" fmla="*/ 111 w 120"/>
                  <a:gd name="T41" fmla="*/ 29 h 30"/>
                  <a:gd name="T42" fmla="*/ 113 w 120"/>
                  <a:gd name="T43" fmla="*/ 28 h 30"/>
                  <a:gd name="T44" fmla="*/ 115 w 120"/>
                  <a:gd name="T45" fmla="*/ 26 h 30"/>
                  <a:gd name="T46" fmla="*/ 117 w 120"/>
                  <a:gd name="T47" fmla="*/ 24 h 30"/>
                  <a:gd name="T48" fmla="*/ 119 w 120"/>
                  <a:gd name="T49" fmla="*/ 22 h 30"/>
                  <a:gd name="T50" fmla="*/ 120 w 120"/>
                  <a:gd name="T51" fmla="*/ 19 h 30"/>
                  <a:gd name="T52" fmla="*/ 120 w 120"/>
                  <a:gd name="T53" fmla="*/ 15 h 30"/>
                  <a:gd name="T54" fmla="*/ 120 w 120"/>
                  <a:gd name="T55" fmla="*/ 12 h 30"/>
                  <a:gd name="T56" fmla="*/ 119 w 120"/>
                  <a:gd name="T57" fmla="*/ 10 h 30"/>
                  <a:gd name="T58" fmla="*/ 117 w 120"/>
                  <a:gd name="T59" fmla="*/ 7 h 30"/>
                  <a:gd name="T60" fmla="*/ 115 w 120"/>
                  <a:gd name="T61" fmla="*/ 5 h 30"/>
                  <a:gd name="T62" fmla="*/ 113 w 120"/>
                  <a:gd name="T63" fmla="*/ 2 h 30"/>
                  <a:gd name="T64" fmla="*/ 111 w 120"/>
                  <a:gd name="T65" fmla="*/ 1 h 30"/>
                  <a:gd name="T66" fmla="*/ 108 w 120"/>
                  <a:gd name="T67" fmla="*/ 0 h 30"/>
                  <a:gd name="T68" fmla="*/ 105 w 120"/>
                  <a:gd name="T69" fmla="*/ 0 h 30"/>
                  <a:gd name="T70" fmla="*/ 105 w 120"/>
                  <a:gd name="T71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0" h="30">
                    <a:moveTo>
                      <a:pt x="105" y="0"/>
                    </a:moveTo>
                    <a:lnTo>
                      <a:pt x="15" y="0"/>
                    </a:lnTo>
                    <a:lnTo>
                      <a:pt x="11" y="0"/>
                    </a:lnTo>
                    <a:lnTo>
                      <a:pt x="9" y="1"/>
                    </a:lnTo>
                    <a:lnTo>
                      <a:pt x="6" y="2"/>
                    </a:lnTo>
                    <a:lnTo>
                      <a:pt x="4" y="5"/>
                    </a:lnTo>
                    <a:lnTo>
                      <a:pt x="2" y="7"/>
                    </a:lnTo>
                    <a:lnTo>
                      <a:pt x="1" y="10"/>
                    </a:lnTo>
                    <a:lnTo>
                      <a:pt x="0" y="12"/>
                    </a:lnTo>
                    <a:lnTo>
                      <a:pt x="0" y="15"/>
                    </a:lnTo>
                    <a:lnTo>
                      <a:pt x="0" y="19"/>
                    </a:lnTo>
                    <a:lnTo>
                      <a:pt x="1" y="22"/>
                    </a:lnTo>
                    <a:lnTo>
                      <a:pt x="2" y="24"/>
                    </a:lnTo>
                    <a:lnTo>
                      <a:pt x="4" y="26"/>
                    </a:lnTo>
                    <a:lnTo>
                      <a:pt x="6" y="28"/>
                    </a:lnTo>
                    <a:lnTo>
                      <a:pt x="9" y="29"/>
                    </a:lnTo>
                    <a:lnTo>
                      <a:pt x="11" y="30"/>
                    </a:lnTo>
                    <a:lnTo>
                      <a:pt x="15" y="30"/>
                    </a:lnTo>
                    <a:lnTo>
                      <a:pt x="105" y="30"/>
                    </a:lnTo>
                    <a:lnTo>
                      <a:pt x="108" y="30"/>
                    </a:lnTo>
                    <a:lnTo>
                      <a:pt x="111" y="29"/>
                    </a:lnTo>
                    <a:lnTo>
                      <a:pt x="113" y="28"/>
                    </a:lnTo>
                    <a:lnTo>
                      <a:pt x="115" y="26"/>
                    </a:lnTo>
                    <a:lnTo>
                      <a:pt x="117" y="24"/>
                    </a:lnTo>
                    <a:lnTo>
                      <a:pt x="119" y="22"/>
                    </a:lnTo>
                    <a:lnTo>
                      <a:pt x="120" y="19"/>
                    </a:lnTo>
                    <a:lnTo>
                      <a:pt x="120" y="15"/>
                    </a:lnTo>
                    <a:lnTo>
                      <a:pt x="120" y="12"/>
                    </a:lnTo>
                    <a:lnTo>
                      <a:pt x="119" y="10"/>
                    </a:lnTo>
                    <a:lnTo>
                      <a:pt x="117" y="7"/>
                    </a:lnTo>
                    <a:lnTo>
                      <a:pt x="115" y="5"/>
                    </a:lnTo>
                    <a:lnTo>
                      <a:pt x="113" y="2"/>
                    </a:lnTo>
                    <a:lnTo>
                      <a:pt x="111" y="1"/>
                    </a:lnTo>
                    <a:lnTo>
                      <a:pt x="108" y="0"/>
                    </a:lnTo>
                    <a:lnTo>
                      <a:pt x="105" y="0"/>
                    </a:lnTo>
                    <a:lnTo>
                      <a:pt x="10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xmlns="" id="{D7332872-8654-470C-B864-B71F22698BA8}"/>
                </a:ext>
              </a:extLst>
            </p:cNvPr>
            <p:cNvGrpSpPr/>
            <p:nvPr/>
          </p:nvGrpSpPr>
          <p:grpSpPr>
            <a:xfrm>
              <a:off x="4983141" y="1910557"/>
              <a:ext cx="189378" cy="189378"/>
              <a:chOff x="8172450" y="1371600"/>
              <a:chExt cx="285750" cy="285750"/>
            </a:xfrm>
            <a:solidFill>
              <a:schemeClr val="bg1"/>
            </a:solidFill>
          </p:grpSpPr>
          <p:sp>
            <p:nvSpPr>
              <p:cNvPr id="158" name="Freeform 246">
                <a:extLst>
                  <a:ext uri="{FF2B5EF4-FFF2-40B4-BE49-F238E27FC236}">
                    <a16:creationId xmlns:a16="http://schemas.microsoft.com/office/drawing/2014/main" xmlns="" id="{8B1325D1-EA71-4465-888E-64121DFA85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324850" y="1524000"/>
                <a:ext cx="133350" cy="133350"/>
              </a:xfrm>
              <a:custGeom>
                <a:avLst/>
                <a:gdLst>
                  <a:gd name="T0" fmla="*/ 32 w 420"/>
                  <a:gd name="T1" fmla="*/ 138 h 420"/>
                  <a:gd name="T2" fmla="*/ 46 w 420"/>
                  <a:gd name="T3" fmla="*/ 101 h 420"/>
                  <a:gd name="T4" fmla="*/ 70 w 420"/>
                  <a:gd name="T5" fmla="*/ 70 h 420"/>
                  <a:gd name="T6" fmla="*/ 101 w 420"/>
                  <a:gd name="T7" fmla="*/ 46 h 420"/>
                  <a:gd name="T8" fmla="*/ 138 w 420"/>
                  <a:gd name="T9" fmla="*/ 33 h 420"/>
                  <a:gd name="T10" fmla="*/ 179 w 420"/>
                  <a:gd name="T11" fmla="*/ 31 h 420"/>
                  <a:gd name="T12" fmla="*/ 217 w 420"/>
                  <a:gd name="T13" fmla="*/ 41 h 420"/>
                  <a:gd name="T14" fmla="*/ 250 w 420"/>
                  <a:gd name="T15" fmla="*/ 61 h 420"/>
                  <a:gd name="T16" fmla="*/ 277 w 420"/>
                  <a:gd name="T17" fmla="*/ 90 h 420"/>
                  <a:gd name="T18" fmla="*/ 294 w 420"/>
                  <a:gd name="T19" fmla="*/ 125 h 420"/>
                  <a:gd name="T20" fmla="*/ 299 w 420"/>
                  <a:gd name="T21" fmla="*/ 165 h 420"/>
                  <a:gd name="T22" fmla="*/ 294 w 420"/>
                  <a:gd name="T23" fmla="*/ 206 h 420"/>
                  <a:gd name="T24" fmla="*/ 277 w 420"/>
                  <a:gd name="T25" fmla="*/ 241 h 420"/>
                  <a:gd name="T26" fmla="*/ 250 w 420"/>
                  <a:gd name="T27" fmla="*/ 270 h 420"/>
                  <a:gd name="T28" fmla="*/ 217 w 420"/>
                  <a:gd name="T29" fmla="*/ 290 h 420"/>
                  <a:gd name="T30" fmla="*/ 179 w 420"/>
                  <a:gd name="T31" fmla="*/ 300 h 420"/>
                  <a:gd name="T32" fmla="*/ 138 w 420"/>
                  <a:gd name="T33" fmla="*/ 297 h 420"/>
                  <a:gd name="T34" fmla="*/ 101 w 420"/>
                  <a:gd name="T35" fmla="*/ 284 h 420"/>
                  <a:gd name="T36" fmla="*/ 70 w 420"/>
                  <a:gd name="T37" fmla="*/ 261 h 420"/>
                  <a:gd name="T38" fmla="*/ 46 w 420"/>
                  <a:gd name="T39" fmla="*/ 230 h 420"/>
                  <a:gd name="T40" fmla="*/ 32 w 420"/>
                  <a:gd name="T41" fmla="*/ 193 h 420"/>
                  <a:gd name="T42" fmla="*/ 30 w 420"/>
                  <a:gd name="T43" fmla="*/ 165 h 420"/>
                  <a:gd name="T44" fmla="*/ 300 w 420"/>
                  <a:gd name="T45" fmla="*/ 260 h 420"/>
                  <a:gd name="T46" fmla="*/ 320 w 420"/>
                  <a:gd name="T47" fmla="*/ 223 h 420"/>
                  <a:gd name="T48" fmla="*/ 329 w 420"/>
                  <a:gd name="T49" fmla="*/ 180 h 420"/>
                  <a:gd name="T50" fmla="*/ 326 w 420"/>
                  <a:gd name="T51" fmla="*/ 132 h 420"/>
                  <a:gd name="T52" fmla="*/ 310 w 420"/>
                  <a:gd name="T53" fmla="*/ 87 h 420"/>
                  <a:gd name="T54" fmla="*/ 281 w 420"/>
                  <a:gd name="T55" fmla="*/ 48 h 420"/>
                  <a:gd name="T56" fmla="*/ 244 w 420"/>
                  <a:gd name="T57" fmla="*/ 21 h 420"/>
                  <a:gd name="T58" fmla="*/ 198 w 420"/>
                  <a:gd name="T59" fmla="*/ 3 h 420"/>
                  <a:gd name="T60" fmla="*/ 148 w 420"/>
                  <a:gd name="T61" fmla="*/ 1 h 420"/>
                  <a:gd name="T62" fmla="*/ 101 w 420"/>
                  <a:gd name="T63" fmla="*/ 13 h 420"/>
                  <a:gd name="T64" fmla="*/ 60 w 420"/>
                  <a:gd name="T65" fmla="*/ 38 h 420"/>
                  <a:gd name="T66" fmla="*/ 28 w 420"/>
                  <a:gd name="T67" fmla="*/ 73 h 420"/>
                  <a:gd name="T68" fmla="*/ 8 w 420"/>
                  <a:gd name="T69" fmla="*/ 117 h 420"/>
                  <a:gd name="T70" fmla="*/ 0 w 420"/>
                  <a:gd name="T71" fmla="*/ 165 h 420"/>
                  <a:gd name="T72" fmla="*/ 8 w 420"/>
                  <a:gd name="T73" fmla="*/ 214 h 420"/>
                  <a:gd name="T74" fmla="*/ 28 w 420"/>
                  <a:gd name="T75" fmla="*/ 258 h 420"/>
                  <a:gd name="T76" fmla="*/ 60 w 420"/>
                  <a:gd name="T77" fmla="*/ 293 h 420"/>
                  <a:gd name="T78" fmla="*/ 101 w 420"/>
                  <a:gd name="T79" fmla="*/ 318 h 420"/>
                  <a:gd name="T80" fmla="*/ 148 w 420"/>
                  <a:gd name="T81" fmla="*/ 330 h 420"/>
                  <a:gd name="T82" fmla="*/ 194 w 420"/>
                  <a:gd name="T83" fmla="*/ 327 h 420"/>
                  <a:gd name="T84" fmla="*/ 235 w 420"/>
                  <a:gd name="T85" fmla="*/ 315 h 420"/>
                  <a:gd name="T86" fmla="*/ 271 w 420"/>
                  <a:gd name="T87" fmla="*/ 292 h 420"/>
                  <a:gd name="T88" fmla="*/ 399 w 420"/>
                  <a:gd name="T89" fmla="*/ 419 h 420"/>
                  <a:gd name="T90" fmla="*/ 407 w 420"/>
                  <a:gd name="T91" fmla="*/ 420 h 420"/>
                  <a:gd name="T92" fmla="*/ 416 w 420"/>
                  <a:gd name="T93" fmla="*/ 416 h 420"/>
                  <a:gd name="T94" fmla="*/ 419 w 420"/>
                  <a:gd name="T95" fmla="*/ 409 h 420"/>
                  <a:gd name="T96" fmla="*/ 419 w 420"/>
                  <a:gd name="T97" fmla="*/ 400 h 420"/>
                  <a:gd name="T98" fmla="*/ 416 w 420"/>
                  <a:gd name="T99" fmla="*/ 395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20" h="420">
                    <a:moveTo>
                      <a:pt x="30" y="165"/>
                    </a:moveTo>
                    <a:lnTo>
                      <a:pt x="30" y="152"/>
                    </a:lnTo>
                    <a:lnTo>
                      <a:pt x="32" y="138"/>
                    </a:lnTo>
                    <a:lnTo>
                      <a:pt x="35" y="125"/>
                    </a:lnTo>
                    <a:lnTo>
                      <a:pt x="41" y="112"/>
                    </a:lnTo>
                    <a:lnTo>
                      <a:pt x="46" y="101"/>
                    </a:lnTo>
                    <a:lnTo>
                      <a:pt x="52" y="90"/>
                    </a:lnTo>
                    <a:lnTo>
                      <a:pt x="61" y="79"/>
                    </a:lnTo>
                    <a:lnTo>
                      <a:pt x="70" y="70"/>
                    </a:lnTo>
                    <a:lnTo>
                      <a:pt x="79" y="61"/>
                    </a:lnTo>
                    <a:lnTo>
                      <a:pt x="89" y="54"/>
                    </a:lnTo>
                    <a:lnTo>
                      <a:pt x="101" y="46"/>
                    </a:lnTo>
                    <a:lnTo>
                      <a:pt x="112" y="41"/>
                    </a:lnTo>
                    <a:lnTo>
                      <a:pt x="125" y="37"/>
                    </a:lnTo>
                    <a:lnTo>
                      <a:pt x="138" y="33"/>
                    </a:lnTo>
                    <a:lnTo>
                      <a:pt x="151" y="31"/>
                    </a:lnTo>
                    <a:lnTo>
                      <a:pt x="165" y="30"/>
                    </a:lnTo>
                    <a:lnTo>
                      <a:pt x="179" y="31"/>
                    </a:lnTo>
                    <a:lnTo>
                      <a:pt x="191" y="33"/>
                    </a:lnTo>
                    <a:lnTo>
                      <a:pt x="205" y="37"/>
                    </a:lnTo>
                    <a:lnTo>
                      <a:pt x="217" y="41"/>
                    </a:lnTo>
                    <a:lnTo>
                      <a:pt x="229" y="46"/>
                    </a:lnTo>
                    <a:lnTo>
                      <a:pt x="241" y="54"/>
                    </a:lnTo>
                    <a:lnTo>
                      <a:pt x="250" y="61"/>
                    </a:lnTo>
                    <a:lnTo>
                      <a:pt x="260" y="70"/>
                    </a:lnTo>
                    <a:lnTo>
                      <a:pt x="268" y="79"/>
                    </a:lnTo>
                    <a:lnTo>
                      <a:pt x="277" y="90"/>
                    </a:lnTo>
                    <a:lnTo>
                      <a:pt x="283" y="101"/>
                    </a:lnTo>
                    <a:lnTo>
                      <a:pt x="289" y="112"/>
                    </a:lnTo>
                    <a:lnTo>
                      <a:pt x="294" y="125"/>
                    </a:lnTo>
                    <a:lnTo>
                      <a:pt x="297" y="138"/>
                    </a:lnTo>
                    <a:lnTo>
                      <a:pt x="299" y="152"/>
                    </a:lnTo>
                    <a:lnTo>
                      <a:pt x="299" y="165"/>
                    </a:lnTo>
                    <a:lnTo>
                      <a:pt x="299" y="179"/>
                    </a:lnTo>
                    <a:lnTo>
                      <a:pt x="297" y="193"/>
                    </a:lnTo>
                    <a:lnTo>
                      <a:pt x="294" y="206"/>
                    </a:lnTo>
                    <a:lnTo>
                      <a:pt x="289" y="218"/>
                    </a:lnTo>
                    <a:lnTo>
                      <a:pt x="283" y="230"/>
                    </a:lnTo>
                    <a:lnTo>
                      <a:pt x="277" y="241"/>
                    </a:lnTo>
                    <a:lnTo>
                      <a:pt x="268" y="252"/>
                    </a:lnTo>
                    <a:lnTo>
                      <a:pt x="260" y="261"/>
                    </a:lnTo>
                    <a:lnTo>
                      <a:pt x="250" y="270"/>
                    </a:lnTo>
                    <a:lnTo>
                      <a:pt x="241" y="277"/>
                    </a:lnTo>
                    <a:lnTo>
                      <a:pt x="229" y="285"/>
                    </a:lnTo>
                    <a:lnTo>
                      <a:pt x="217" y="290"/>
                    </a:lnTo>
                    <a:lnTo>
                      <a:pt x="205" y="294"/>
                    </a:lnTo>
                    <a:lnTo>
                      <a:pt x="191" y="297"/>
                    </a:lnTo>
                    <a:lnTo>
                      <a:pt x="179" y="300"/>
                    </a:lnTo>
                    <a:lnTo>
                      <a:pt x="165" y="301"/>
                    </a:lnTo>
                    <a:lnTo>
                      <a:pt x="151" y="300"/>
                    </a:lnTo>
                    <a:lnTo>
                      <a:pt x="138" y="297"/>
                    </a:lnTo>
                    <a:lnTo>
                      <a:pt x="125" y="294"/>
                    </a:lnTo>
                    <a:lnTo>
                      <a:pt x="112" y="290"/>
                    </a:lnTo>
                    <a:lnTo>
                      <a:pt x="101" y="284"/>
                    </a:lnTo>
                    <a:lnTo>
                      <a:pt x="89" y="277"/>
                    </a:lnTo>
                    <a:lnTo>
                      <a:pt x="79" y="270"/>
                    </a:lnTo>
                    <a:lnTo>
                      <a:pt x="70" y="261"/>
                    </a:lnTo>
                    <a:lnTo>
                      <a:pt x="61" y="252"/>
                    </a:lnTo>
                    <a:lnTo>
                      <a:pt x="52" y="241"/>
                    </a:lnTo>
                    <a:lnTo>
                      <a:pt x="46" y="230"/>
                    </a:lnTo>
                    <a:lnTo>
                      <a:pt x="41" y="218"/>
                    </a:lnTo>
                    <a:lnTo>
                      <a:pt x="35" y="206"/>
                    </a:lnTo>
                    <a:lnTo>
                      <a:pt x="32" y="193"/>
                    </a:lnTo>
                    <a:lnTo>
                      <a:pt x="30" y="179"/>
                    </a:lnTo>
                    <a:lnTo>
                      <a:pt x="30" y="165"/>
                    </a:lnTo>
                    <a:lnTo>
                      <a:pt x="30" y="165"/>
                    </a:lnTo>
                    <a:close/>
                    <a:moveTo>
                      <a:pt x="416" y="395"/>
                    </a:moveTo>
                    <a:lnTo>
                      <a:pt x="292" y="271"/>
                    </a:lnTo>
                    <a:lnTo>
                      <a:pt x="300" y="260"/>
                    </a:lnTo>
                    <a:lnTo>
                      <a:pt x="308" y="248"/>
                    </a:lnTo>
                    <a:lnTo>
                      <a:pt x="314" y="235"/>
                    </a:lnTo>
                    <a:lnTo>
                      <a:pt x="320" y="223"/>
                    </a:lnTo>
                    <a:lnTo>
                      <a:pt x="324" y="209"/>
                    </a:lnTo>
                    <a:lnTo>
                      <a:pt x="327" y="195"/>
                    </a:lnTo>
                    <a:lnTo>
                      <a:pt x="329" y="180"/>
                    </a:lnTo>
                    <a:lnTo>
                      <a:pt x="329" y="165"/>
                    </a:lnTo>
                    <a:lnTo>
                      <a:pt x="329" y="149"/>
                    </a:lnTo>
                    <a:lnTo>
                      <a:pt x="326" y="132"/>
                    </a:lnTo>
                    <a:lnTo>
                      <a:pt x="322" y="117"/>
                    </a:lnTo>
                    <a:lnTo>
                      <a:pt x="316" y="101"/>
                    </a:lnTo>
                    <a:lnTo>
                      <a:pt x="310" y="87"/>
                    </a:lnTo>
                    <a:lnTo>
                      <a:pt x="302" y="73"/>
                    </a:lnTo>
                    <a:lnTo>
                      <a:pt x="292" y="60"/>
                    </a:lnTo>
                    <a:lnTo>
                      <a:pt x="281" y="48"/>
                    </a:lnTo>
                    <a:lnTo>
                      <a:pt x="269" y="38"/>
                    </a:lnTo>
                    <a:lnTo>
                      <a:pt x="257" y="29"/>
                    </a:lnTo>
                    <a:lnTo>
                      <a:pt x="244" y="21"/>
                    </a:lnTo>
                    <a:lnTo>
                      <a:pt x="229" y="13"/>
                    </a:lnTo>
                    <a:lnTo>
                      <a:pt x="214" y="8"/>
                    </a:lnTo>
                    <a:lnTo>
                      <a:pt x="198" y="3"/>
                    </a:lnTo>
                    <a:lnTo>
                      <a:pt x="182" y="1"/>
                    </a:lnTo>
                    <a:lnTo>
                      <a:pt x="165" y="0"/>
                    </a:lnTo>
                    <a:lnTo>
                      <a:pt x="148" y="1"/>
                    </a:lnTo>
                    <a:lnTo>
                      <a:pt x="132" y="3"/>
                    </a:lnTo>
                    <a:lnTo>
                      <a:pt x="116" y="8"/>
                    </a:lnTo>
                    <a:lnTo>
                      <a:pt x="101" y="13"/>
                    </a:lnTo>
                    <a:lnTo>
                      <a:pt x="86" y="21"/>
                    </a:lnTo>
                    <a:lnTo>
                      <a:pt x="73" y="28"/>
                    </a:lnTo>
                    <a:lnTo>
                      <a:pt x="60" y="38"/>
                    </a:lnTo>
                    <a:lnTo>
                      <a:pt x="48" y="48"/>
                    </a:lnTo>
                    <a:lnTo>
                      <a:pt x="37" y="60"/>
                    </a:lnTo>
                    <a:lnTo>
                      <a:pt x="28" y="73"/>
                    </a:lnTo>
                    <a:lnTo>
                      <a:pt x="19" y="87"/>
                    </a:lnTo>
                    <a:lnTo>
                      <a:pt x="13" y="101"/>
                    </a:lnTo>
                    <a:lnTo>
                      <a:pt x="8" y="117"/>
                    </a:lnTo>
                    <a:lnTo>
                      <a:pt x="3" y="132"/>
                    </a:lnTo>
                    <a:lnTo>
                      <a:pt x="0" y="149"/>
                    </a:lnTo>
                    <a:lnTo>
                      <a:pt x="0" y="165"/>
                    </a:lnTo>
                    <a:lnTo>
                      <a:pt x="0" y="182"/>
                    </a:lnTo>
                    <a:lnTo>
                      <a:pt x="3" y="199"/>
                    </a:lnTo>
                    <a:lnTo>
                      <a:pt x="8" y="214"/>
                    </a:lnTo>
                    <a:lnTo>
                      <a:pt x="13" y="229"/>
                    </a:lnTo>
                    <a:lnTo>
                      <a:pt x="19" y="244"/>
                    </a:lnTo>
                    <a:lnTo>
                      <a:pt x="28" y="258"/>
                    </a:lnTo>
                    <a:lnTo>
                      <a:pt x="37" y="271"/>
                    </a:lnTo>
                    <a:lnTo>
                      <a:pt x="48" y="283"/>
                    </a:lnTo>
                    <a:lnTo>
                      <a:pt x="60" y="293"/>
                    </a:lnTo>
                    <a:lnTo>
                      <a:pt x="73" y="302"/>
                    </a:lnTo>
                    <a:lnTo>
                      <a:pt x="86" y="310"/>
                    </a:lnTo>
                    <a:lnTo>
                      <a:pt x="101" y="318"/>
                    </a:lnTo>
                    <a:lnTo>
                      <a:pt x="116" y="323"/>
                    </a:lnTo>
                    <a:lnTo>
                      <a:pt x="132" y="327"/>
                    </a:lnTo>
                    <a:lnTo>
                      <a:pt x="148" y="330"/>
                    </a:lnTo>
                    <a:lnTo>
                      <a:pt x="165" y="331"/>
                    </a:lnTo>
                    <a:lnTo>
                      <a:pt x="180" y="330"/>
                    </a:lnTo>
                    <a:lnTo>
                      <a:pt x="194" y="327"/>
                    </a:lnTo>
                    <a:lnTo>
                      <a:pt x="209" y="324"/>
                    </a:lnTo>
                    <a:lnTo>
                      <a:pt x="221" y="320"/>
                    </a:lnTo>
                    <a:lnTo>
                      <a:pt x="235" y="315"/>
                    </a:lnTo>
                    <a:lnTo>
                      <a:pt x="247" y="308"/>
                    </a:lnTo>
                    <a:lnTo>
                      <a:pt x="259" y="301"/>
                    </a:lnTo>
                    <a:lnTo>
                      <a:pt x="271" y="292"/>
                    </a:lnTo>
                    <a:lnTo>
                      <a:pt x="395" y="416"/>
                    </a:lnTo>
                    <a:lnTo>
                      <a:pt x="397" y="418"/>
                    </a:lnTo>
                    <a:lnTo>
                      <a:pt x="399" y="419"/>
                    </a:lnTo>
                    <a:lnTo>
                      <a:pt x="402" y="420"/>
                    </a:lnTo>
                    <a:lnTo>
                      <a:pt x="405" y="420"/>
                    </a:lnTo>
                    <a:lnTo>
                      <a:pt x="407" y="420"/>
                    </a:lnTo>
                    <a:lnTo>
                      <a:pt x="411" y="419"/>
                    </a:lnTo>
                    <a:lnTo>
                      <a:pt x="413" y="418"/>
                    </a:lnTo>
                    <a:lnTo>
                      <a:pt x="416" y="416"/>
                    </a:lnTo>
                    <a:lnTo>
                      <a:pt x="417" y="414"/>
                    </a:lnTo>
                    <a:lnTo>
                      <a:pt x="419" y="411"/>
                    </a:lnTo>
                    <a:lnTo>
                      <a:pt x="419" y="409"/>
                    </a:lnTo>
                    <a:lnTo>
                      <a:pt x="420" y="405"/>
                    </a:lnTo>
                    <a:lnTo>
                      <a:pt x="419" y="402"/>
                    </a:lnTo>
                    <a:lnTo>
                      <a:pt x="419" y="400"/>
                    </a:lnTo>
                    <a:lnTo>
                      <a:pt x="417" y="397"/>
                    </a:lnTo>
                    <a:lnTo>
                      <a:pt x="416" y="395"/>
                    </a:lnTo>
                    <a:lnTo>
                      <a:pt x="416" y="39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247">
                <a:extLst>
                  <a:ext uri="{FF2B5EF4-FFF2-40B4-BE49-F238E27FC236}">
                    <a16:creationId xmlns:a16="http://schemas.microsoft.com/office/drawing/2014/main" xmlns="" id="{F45C8BC4-7DD0-4C12-8017-D02ED5B3B89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72450" y="1371600"/>
                <a:ext cx="246062" cy="200025"/>
              </a:xfrm>
              <a:custGeom>
                <a:avLst/>
                <a:gdLst>
                  <a:gd name="T0" fmla="*/ 696 w 779"/>
                  <a:gd name="T1" fmla="*/ 30 h 630"/>
                  <a:gd name="T2" fmla="*/ 713 w 779"/>
                  <a:gd name="T3" fmla="*/ 35 h 630"/>
                  <a:gd name="T4" fmla="*/ 728 w 779"/>
                  <a:gd name="T5" fmla="*/ 44 h 630"/>
                  <a:gd name="T6" fmla="*/ 740 w 779"/>
                  <a:gd name="T7" fmla="*/ 57 h 630"/>
                  <a:gd name="T8" fmla="*/ 747 w 779"/>
                  <a:gd name="T9" fmla="*/ 73 h 630"/>
                  <a:gd name="T10" fmla="*/ 749 w 779"/>
                  <a:gd name="T11" fmla="*/ 90 h 630"/>
                  <a:gd name="T12" fmla="*/ 30 w 779"/>
                  <a:gd name="T13" fmla="*/ 90 h 630"/>
                  <a:gd name="T14" fmla="*/ 32 w 779"/>
                  <a:gd name="T15" fmla="*/ 73 h 630"/>
                  <a:gd name="T16" fmla="*/ 40 w 779"/>
                  <a:gd name="T17" fmla="*/ 57 h 630"/>
                  <a:gd name="T18" fmla="*/ 51 w 779"/>
                  <a:gd name="T19" fmla="*/ 44 h 630"/>
                  <a:gd name="T20" fmla="*/ 66 w 779"/>
                  <a:gd name="T21" fmla="*/ 35 h 630"/>
                  <a:gd name="T22" fmla="*/ 83 w 779"/>
                  <a:gd name="T23" fmla="*/ 30 h 630"/>
                  <a:gd name="T24" fmla="*/ 90 w 779"/>
                  <a:gd name="T25" fmla="*/ 600 h 630"/>
                  <a:gd name="T26" fmla="*/ 72 w 779"/>
                  <a:gd name="T27" fmla="*/ 598 h 630"/>
                  <a:gd name="T28" fmla="*/ 56 w 779"/>
                  <a:gd name="T29" fmla="*/ 590 h 630"/>
                  <a:gd name="T30" fmla="*/ 43 w 779"/>
                  <a:gd name="T31" fmla="*/ 579 h 630"/>
                  <a:gd name="T32" fmla="*/ 34 w 779"/>
                  <a:gd name="T33" fmla="*/ 564 h 630"/>
                  <a:gd name="T34" fmla="*/ 30 w 779"/>
                  <a:gd name="T35" fmla="*/ 547 h 630"/>
                  <a:gd name="T36" fmla="*/ 749 w 779"/>
                  <a:gd name="T37" fmla="*/ 180 h 630"/>
                  <a:gd name="T38" fmla="*/ 751 w 779"/>
                  <a:gd name="T39" fmla="*/ 366 h 630"/>
                  <a:gd name="T40" fmla="*/ 756 w 779"/>
                  <a:gd name="T41" fmla="*/ 372 h 630"/>
                  <a:gd name="T42" fmla="*/ 764 w 779"/>
                  <a:gd name="T43" fmla="*/ 375 h 630"/>
                  <a:gd name="T44" fmla="*/ 773 w 779"/>
                  <a:gd name="T45" fmla="*/ 372 h 630"/>
                  <a:gd name="T46" fmla="*/ 778 w 779"/>
                  <a:gd name="T47" fmla="*/ 366 h 630"/>
                  <a:gd name="T48" fmla="*/ 779 w 779"/>
                  <a:gd name="T49" fmla="*/ 90 h 630"/>
                  <a:gd name="T50" fmla="*/ 776 w 779"/>
                  <a:gd name="T51" fmla="*/ 63 h 630"/>
                  <a:gd name="T52" fmla="*/ 764 w 779"/>
                  <a:gd name="T53" fmla="*/ 40 h 630"/>
                  <a:gd name="T54" fmla="*/ 747 w 779"/>
                  <a:gd name="T55" fmla="*/ 20 h 630"/>
                  <a:gd name="T56" fmla="*/ 725 w 779"/>
                  <a:gd name="T57" fmla="*/ 8 h 630"/>
                  <a:gd name="T58" fmla="*/ 699 w 779"/>
                  <a:gd name="T59" fmla="*/ 1 h 630"/>
                  <a:gd name="T60" fmla="*/ 80 w 779"/>
                  <a:gd name="T61" fmla="*/ 0 h 630"/>
                  <a:gd name="T62" fmla="*/ 55 w 779"/>
                  <a:gd name="T63" fmla="*/ 8 h 630"/>
                  <a:gd name="T64" fmla="*/ 32 w 779"/>
                  <a:gd name="T65" fmla="*/ 20 h 630"/>
                  <a:gd name="T66" fmla="*/ 15 w 779"/>
                  <a:gd name="T67" fmla="*/ 40 h 630"/>
                  <a:gd name="T68" fmla="*/ 3 w 779"/>
                  <a:gd name="T69" fmla="*/ 63 h 630"/>
                  <a:gd name="T70" fmla="*/ 0 w 779"/>
                  <a:gd name="T71" fmla="*/ 90 h 630"/>
                  <a:gd name="T72" fmla="*/ 1 w 779"/>
                  <a:gd name="T73" fmla="*/ 558 h 630"/>
                  <a:gd name="T74" fmla="*/ 11 w 779"/>
                  <a:gd name="T75" fmla="*/ 583 h 630"/>
                  <a:gd name="T76" fmla="*/ 26 w 779"/>
                  <a:gd name="T77" fmla="*/ 604 h 630"/>
                  <a:gd name="T78" fmla="*/ 47 w 779"/>
                  <a:gd name="T79" fmla="*/ 619 h 630"/>
                  <a:gd name="T80" fmla="*/ 72 w 779"/>
                  <a:gd name="T81" fmla="*/ 629 h 630"/>
                  <a:gd name="T82" fmla="*/ 374 w 779"/>
                  <a:gd name="T83" fmla="*/ 630 h 630"/>
                  <a:gd name="T84" fmla="*/ 383 w 779"/>
                  <a:gd name="T85" fmla="*/ 628 h 630"/>
                  <a:gd name="T86" fmla="*/ 388 w 779"/>
                  <a:gd name="T87" fmla="*/ 621 h 630"/>
                  <a:gd name="T88" fmla="*/ 389 w 779"/>
                  <a:gd name="T89" fmla="*/ 613 h 630"/>
                  <a:gd name="T90" fmla="*/ 385 w 779"/>
                  <a:gd name="T91" fmla="*/ 604 h 630"/>
                  <a:gd name="T92" fmla="*/ 377 w 779"/>
                  <a:gd name="T93" fmla="*/ 601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779" h="630">
                    <a:moveTo>
                      <a:pt x="90" y="30"/>
                    </a:moveTo>
                    <a:lnTo>
                      <a:pt x="690" y="30"/>
                    </a:lnTo>
                    <a:lnTo>
                      <a:pt x="696" y="30"/>
                    </a:lnTo>
                    <a:lnTo>
                      <a:pt x="701" y="31"/>
                    </a:lnTo>
                    <a:lnTo>
                      <a:pt x="708" y="33"/>
                    </a:lnTo>
                    <a:lnTo>
                      <a:pt x="713" y="35"/>
                    </a:lnTo>
                    <a:lnTo>
                      <a:pt x="718" y="38"/>
                    </a:lnTo>
                    <a:lnTo>
                      <a:pt x="724" y="41"/>
                    </a:lnTo>
                    <a:lnTo>
                      <a:pt x="728" y="44"/>
                    </a:lnTo>
                    <a:lnTo>
                      <a:pt x="732" y="48"/>
                    </a:lnTo>
                    <a:lnTo>
                      <a:pt x="736" y="52"/>
                    </a:lnTo>
                    <a:lnTo>
                      <a:pt x="740" y="57"/>
                    </a:lnTo>
                    <a:lnTo>
                      <a:pt x="743" y="62"/>
                    </a:lnTo>
                    <a:lnTo>
                      <a:pt x="745" y="66"/>
                    </a:lnTo>
                    <a:lnTo>
                      <a:pt x="747" y="73"/>
                    </a:lnTo>
                    <a:lnTo>
                      <a:pt x="748" y="78"/>
                    </a:lnTo>
                    <a:lnTo>
                      <a:pt x="749" y="85"/>
                    </a:lnTo>
                    <a:lnTo>
                      <a:pt x="749" y="90"/>
                    </a:lnTo>
                    <a:lnTo>
                      <a:pt x="749" y="150"/>
                    </a:lnTo>
                    <a:lnTo>
                      <a:pt x="30" y="150"/>
                    </a:lnTo>
                    <a:lnTo>
                      <a:pt x="30" y="90"/>
                    </a:lnTo>
                    <a:lnTo>
                      <a:pt x="30" y="83"/>
                    </a:lnTo>
                    <a:lnTo>
                      <a:pt x="31" y="78"/>
                    </a:lnTo>
                    <a:lnTo>
                      <a:pt x="32" y="73"/>
                    </a:lnTo>
                    <a:lnTo>
                      <a:pt x="34" y="66"/>
                    </a:lnTo>
                    <a:lnTo>
                      <a:pt x="36" y="61"/>
                    </a:lnTo>
                    <a:lnTo>
                      <a:pt x="40" y="57"/>
                    </a:lnTo>
                    <a:lnTo>
                      <a:pt x="43" y="52"/>
                    </a:lnTo>
                    <a:lnTo>
                      <a:pt x="47" y="48"/>
                    </a:lnTo>
                    <a:lnTo>
                      <a:pt x="51" y="44"/>
                    </a:lnTo>
                    <a:lnTo>
                      <a:pt x="56" y="41"/>
                    </a:lnTo>
                    <a:lnTo>
                      <a:pt x="61" y="38"/>
                    </a:lnTo>
                    <a:lnTo>
                      <a:pt x="66" y="35"/>
                    </a:lnTo>
                    <a:lnTo>
                      <a:pt x="72" y="33"/>
                    </a:lnTo>
                    <a:lnTo>
                      <a:pt x="77" y="31"/>
                    </a:lnTo>
                    <a:lnTo>
                      <a:pt x="83" y="30"/>
                    </a:lnTo>
                    <a:lnTo>
                      <a:pt x="90" y="30"/>
                    </a:lnTo>
                    <a:close/>
                    <a:moveTo>
                      <a:pt x="374" y="600"/>
                    </a:moveTo>
                    <a:lnTo>
                      <a:pt x="90" y="600"/>
                    </a:lnTo>
                    <a:lnTo>
                      <a:pt x="83" y="600"/>
                    </a:lnTo>
                    <a:lnTo>
                      <a:pt x="77" y="599"/>
                    </a:lnTo>
                    <a:lnTo>
                      <a:pt x="72" y="598"/>
                    </a:lnTo>
                    <a:lnTo>
                      <a:pt x="66" y="596"/>
                    </a:lnTo>
                    <a:lnTo>
                      <a:pt x="61" y="594"/>
                    </a:lnTo>
                    <a:lnTo>
                      <a:pt x="56" y="590"/>
                    </a:lnTo>
                    <a:lnTo>
                      <a:pt x="51" y="587"/>
                    </a:lnTo>
                    <a:lnTo>
                      <a:pt x="47" y="583"/>
                    </a:lnTo>
                    <a:lnTo>
                      <a:pt x="43" y="579"/>
                    </a:lnTo>
                    <a:lnTo>
                      <a:pt x="40" y="574"/>
                    </a:lnTo>
                    <a:lnTo>
                      <a:pt x="36" y="569"/>
                    </a:lnTo>
                    <a:lnTo>
                      <a:pt x="34" y="564"/>
                    </a:lnTo>
                    <a:lnTo>
                      <a:pt x="32" y="558"/>
                    </a:lnTo>
                    <a:lnTo>
                      <a:pt x="31" y="553"/>
                    </a:lnTo>
                    <a:lnTo>
                      <a:pt x="30" y="547"/>
                    </a:lnTo>
                    <a:lnTo>
                      <a:pt x="30" y="540"/>
                    </a:lnTo>
                    <a:lnTo>
                      <a:pt x="30" y="180"/>
                    </a:lnTo>
                    <a:lnTo>
                      <a:pt x="749" y="180"/>
                    </a:lnTo>
                    <a:lnTo>
                      <a:pt x="749" y="360"/>
                    </a:lnTo>
                    <a:lnTo>
                      <a:pt x="751" y="364"/>
                    </a:lnTo>
                    <a:lnTo>
                      <a:pt x="751" y="366"/>
                    </a:lnTo>
                    <a:lnTo>
                      <a:pt x="753" y="369"/>
                    </a:lnTo>
                    <a:lnTo>
                      <a:pt x="754" y="371"/>
                    </a:lnTo>
                    <a:lnTo>
                      <a:pt x="756" y="372"/>
                    </a:lnTo>
                    <a:lnTo>
                      <a:pt x="759" y="374"/>
                    </a:lnTo>
                    <a:lnTo>
                      <a:pt x="761" y="375"/>
                    </a:lnTo>
                    <a:lnTo>
                      <a:pt x="764" y="375"/>
                    </a:lnTo>
                    <a:lnTo>
                      <a:pt x="768" y="375"/>
                    </a:lnTo>
                    <a:lnTo>
                      <a:pt x="771" y="374"/>
                    </a:lnTo>
                    <a:lnTo>
                      <a:pt x="773" y="372"/>
                    </a:lnTo>
                    <a:lnTo>
                      <a:pt x="775" y="371"/>
                    </a:lnTo>
                    <a:lnTo>
                      <a:pt x="777" y="369"/>
                    </a:lnTo>
                    <a:lnTo>
                      <a:pt x="778" y="366"/>
                    </a:lnTo>
                    <a:lnTo>
                      <a:pt x="779" y="364"/>
                    </a:lnTo>
                    <a:lnTo>
                      <a:pt x="779" y="360"/>
                    </a:lnTo>
                    <a:lnTo>
                      <a:pt x="779" y="90"/>
                    </a:lnTo>
                    <a:lnTo>
                      <a:pt x="779" y="81"/>
                    </a:lnTo>
                    <a:lnTo>
                      <a:pt x="778" y="72"/>
                    </a:lnTo>
                    <a:lnTo>
                      <a:pt x="776" y="63"/>
                    </a:lnTo>
                    <a:lnTo>
                      <a:pt x="773" y="55"/>
                    </a:lnTo>
                    <a:lnTo>
                      <a:pt x="769" y="47"/>
                    </a:lnTo>
                    <a:lnTo>
                      <a:pt x="764" y="40"/>
                    </a:lnTo>
                    <a:lnTo>
                      <a:pt x="759" y="33"/>
                    </a:lnTo>
                    <a:lnTo>
                      <a:pt x="754" y="27"/>
                    </a:lnTo>
                    <a:lnTo>
                      <a:pt x="747" y="20"/>
                    </a:lnTo>
                    <a:lnTo>
                      <a:pt x="740" y="15"/>
                    </a:lnTo>
                    <a:lnTo>
                      <a:pt x="732" y="11"/>
                    </a:lnTo>
                    <a:lnTo>
                      <a:pt x="725" y="8"/>
                    </a:lnTo>
                    <a:lnTo>
                      <a:pt x="716" y="4"/>
                    </a:lnTo>
                    <a:lnTo>
                      <a:pt x="708" y="2"/>
                    </a:lnTo>
                    <a:lnTo>
                      <a:pt x="699" y="1"/>
                    </a:lnTo>
                    <a:lnTo>
                      <a:pt x="690" y="0"/>
                    </a:lnTo>
                    <a:lnTo>
                      <a:pt x="90" y="0"/>
                    </a:lnTo>
                    <a:lnTo>
                      <a:pt x="80" y="0"/>
                    </a:lnTo>
                    <a:lnTo>
                      <a:pt x="72" y="2"/>
                    </a:lnTo>
                    <a:lnTo>
                      <a:pt x="63" y="4"/>
                    </a:lnTo>
                    <a:lnTo>
                      <a:pt x="55" y="8"/>
                    </a:lnTo>
                    <a:lnTo>
                      <a:pt x="47" y="11"/>
                    </a:lnTo>
                    <a:lnTo>
                      <a:pt x="40" y="15"/>
                    </a:lnTo>
                    <a:lnTo>
                      <a:pt x="32" y="20"/>
                    </a:lnTo>
                    <a:lnTo>
                      <a:pt x="26" y="27"/>
                    </a:lnTo>
                    <a:lnTo>
                      <a:pt x="20" y="33"/>
                    </a:lnTo>
                    <a:lnTo>
                      <a:pt x="15" y="40"/>
                    </a:lnTo>
                    <a:lnTo>
                      <a:pt x="11" y="47"/>
                    </a:lnTo>
                    <a:lnTo>
                      <a:pt x="6" y="55"/>
                    </a:lnTo>
                    <a:lnTo>
                      <a:pt x="3" y="63"/>
                    </a:lnTo>
                    <a:lnTo>
                      <a:pt x="1" y="72"/>
                    </a:lnTo>
                    <a:lnTo>
                      <a:pt x="0" y="81"/>
                    </a:lnTo>
                    <a:lnTo>
                      <a:pt x="0" y="90"/>
                    </a:lnTo>
                    <a:lnTo>
                      <a:pt x="0" y="540"/>
                    </a:lnTo>
                    <a:lnTo>
                      <a:pt x="0" y="550"/>
                    </a:lnTo>
                    <a:lnTo>
                      <a:pt x="1" y="558"/>
                    </a:lnTo>
                    <a:lnTo>
                      <a:pt x="3" y="567"/>
                    </a:lnTo>
                    <a:lnTo>
                      <a:pt x="6" y="575"/>
                    </a:lnTo>
                    <a:lnTo>
                      <a:pt x="11" y="583"/>
                    </a:lnTo>
                    <a:lnTo>
                      <a:pt x="15" y="590"/>
                    </a:lnTo>
                    <a:lnTo>
                      <a:pt x="20" y="598"/>
                    </a:lnTo>
                    <a:lnTo>
                      <a:pt x="26" y="604"/>
                    </a:lnTo>
                    <a:lnTo>
                      <a:pt x="32" y="610"/>
                    </a:lnTo>
                    <a:lnTo>
                      <a:pt x="40" y="615"/>
                    </a:lnTo>
                    <a:lnTo>
                      <a:pt x="47" y="619"/>
                    </a:lnTo>
                    <a:lnTo>
                      <a:pt x="55" y="624"/>
                    </a:lnTo>
                    <a:lnTo>
                      <a:pt x="63" y="627"/>
                    </a:lnTo>
                    <a:lnTo>
                      <a:pt x="72" y="629"/>
                    </a:lnTo>
                    <a:lnTo>
                      <a:pt x="80" y="630"/>
                    </a:lnTo>
                    <a:lnTo>
                      <a:pt x="90" y="630"/>
                    </a:lnTo>
                    <a:lnTo>
                      <a:pt x="374" y="630"/>
                    </a:lnTo>
                    <a:lnTo>
                      <a:pt x="377" y="630"/>
                    </a:lnTo>
                    <a:lnTo>
                      <a:pt x="381" y="629"/>
                    </a:lnTo>
                    <a:lnTo>
                      <a:pt x="383" y="628"/>
                    </a:lnTo>
                    <a:lnTo>
                      <a:pt x="385" y="626"/>
                    </a:lnTo>
                    <a:lnTo>
                      <a:pt x="387" y="624"/>
                    </a:lnTo>
                    <a:lnTo>
                      <a:pt x="388" y="621"/>
                    </a:lnTo>
                    <a:lnTo>
                      <a:pt x="389" y="618"/>
                    </a:lnTo>
                    <a:lnTo>
                      <a:pt x="389" y="615"/>
                    </a:lnTo>
                    <a:lnTo>
                      <a:pt x="389" y="613"/>
                    </a:lnTo>
                    <a:lnTo>
                      <a:pt x="388" y="610"/>
                    </a:lnTo>
                    <a:lnTo>
                      <a:pt x="387" y="607"/>
                    </a:lnTo>
                    <a:lnTo>
                      <a:pt x="385" y="604"/>
                    </a:lnTo>
                    <a:lnTo>
                      <a:pt x="383" y="603"/>
                    </a:lnTo>
                    <a:lnTo>
                      <a:pt x="381" y="601"/>
                    </a:lnTo>
                    <a:lnTo>
                      <a:pt x="377" y="601"/>
                    </a:lnTo>
                    <a:lnTo>
                      <a:pt x="374" y="6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248">
                <a:extLst>
                  <a:ext uri="{FF2B5EF4-FFF2-40B4-BE49-F238E27FC236}">
                    <a16:creationId xmlns:a16="http://schemas.microsoft.com/office/drawing/2014/main" xmlns="" id="{CC09C65D-1BC2-4857-8653-1FD5658B7E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01025" y="1390650"/>
                <a:ext cx="19050" cy="19050"/>
              </a:xfrm>
              <a:custGeom>
                <a:avLst/>
                <a:gdLst>
                  <a:gd name="T0" fmla="*/ 30 w 60"/>
                  <a:gd name="T1" fmla="*/ 60 h 60"/>
                  <a:gd name="T2" fmla="*/ 35 w 60"/>
                  <a:gd name="T3" fmla="*/ 60 h 60"/>
                  <a:gd name="T4" fmla="*/ 42 w 60"/>
                  <a:gd name="T5" fmla="*/ 58 h 60"/>
                  <a:gd name="T6" fmla="*/ 47 w 60"/>
                  <a:gd name="T7" fmla="*/ 54 h 60"/>
                  <a:gd name="T8" fmla="*/ 51 w 60"/>
                  <a:gd name="T9" fmla="*/ 51 h 60"/>
                  <a:gd name="T10" fmla="*/ 54 w 60"/>
                  <a:gd name="T11" fmla="*/ 47 h 60"/>
                  <a:gd name="T12" fmla="*/ 58 w 60"/>
                  <a:gd name="T13" fmla="*/ 42 h 60"/>
                  <a:gd name="T14" fmla="*/ 59 w 60"/>
                  <a:gd name="T15" fmla="*/ 36 h 60"/>
                  <a:gd name="T16" fmla="*/ 60 w 60"/>
                  <a:gd name="T17" fmla="*/ 30 h 60"/>
                  <a:gd name="T18" fmla="*/ 59 w 60"/>
                  <a:gd name="T19" fmla="*/ 25 h 60"/>
                  <a:gd name="T20" fmla="*/ 58 w 60"/>
                  <a:gd name="T21" fmla="*/ 18 h 60"/>
                  <a:gd name="T22" fmla="*/ 54 w 60"/>
                  <a:gd name="T23" fmla="*/ 14 h 60"/>
                  <a:gd name="T24" fmla="*/ 51 w 60"/>
                  <a:gd name="T25" fmla="*/ 9 h 60"/>
                  <a:gd name="T26" fmla="*/ 47 w 60"/>
                  <a:gd name="T27" fmla="*/ 5 h 60"/>
                  <a:gd name="T28" fmla="*/ 42 w 60"/>
                  <a:gd name="T29" fmla="*/ 2 h 60"/>
                  <a:gd name="T30" fmla="*/ 35 w 60"/>
                  <a:gd name="T31" fmla="*/ 1 h 60"/>
                  <a:gd name="T32" fmla="*/ 30 w 60"/>
                  <a:gd name="T33" fmla="*/ 0 h 60"/>
                  <a:gd name="T34" fmla="*/ 23 w 60"/>
                  <a:gd name="T35" fmla="*/ 1 h 60"/>
                  <a:gd name="T36" fmla="*/ 18 w 60"/>
                  <a:gd name="T37" fmla="*/ 2 h 60"/>
                  <a:gd name="T38" fmla="*/ 13 w 60"/>
                  <a:gd name="T39" fmla="*/ 5 h 60"/>
                  <a:gd name="T40" fmla="*/ 8 w 60"/>
                  <a:gd name="T41" fmla="*/ 9 h 60"/>
                  <a:gd name="T42" fmla="*/ 5 w 60"/>
                  <a:gd name="T43" fmla="*/ 14 h 60"/>
                  <a:gd name="T44" fmla="*/ 2 w 60"/>
                  <a:gd name="T45" fmla="*/ 18 h 60"/>
                  <a:gd name="T46" fmla="*/ 0 w 60"/>
                  <a:gd name="T47" fmla="*/ 25 h 60"/>
                  <a:gd name="T48" fmla="*/ 0 w 60"/>
                  <a:gd name="T49" fmla="*/ 30 h 60"/>
                  <a:gd name="T50" fmla="*/ 0 w 60"/>
                  <a:gd name="T51" fmla="*/ 36 h 60"/>
                  <a:gd name="T52" fmla="*/ 2 w 60"/>
                  <a:gd name="T53" fmla="*/ 42 h 60"/>
                  <a:gd name="T54" fmla="*/ 5 w 60"/>
                  <a:gd name="T55" fmla="*/ 47 h 60"/>
                  <a:gd name="T56" fmla="*/ 8 w 60"/>
                  <a:gd name="T57" fmla="*/ 51 h 60"/>
                  <a:gd name="T58" fmla="*/ 13 w 60"/>
                  <a:gd name="T59" fmla="*/ 54 h 60"/>
                  <a:gd name="T60" fmla="*/ 18 w 60"/>
                  <a:gd name="T61" fmla="*/ 58 h 60"/>
                  <a:gd name="T62" fmla="*/ 23 w 60"/>
                  <a:gd name="T63" fmla="*/ 60 h 60"/>
                  <a:gd name="T64" fmla="*/ 30 w 60"/>
                  <a:gd name="T65" fmla="*/ 60 h 60"/>
                  <a:gd name="T66" fmla="*/ 30 w 60"/>
                  <a:gd name="T67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0" h="60">
                    <a:moveTo>
                      <a:pt x="30" y="60"/>
                    </a:moveTo>
                    <a:lnTo>
                      <a:pt x="35" y="60"/>
                    </a:lnTo>
                    <a:lnTo>
                      <a:pt x="42" y="58"/>
                    </a:lnTo>
                    <a:lnTo>
                      <a:pt x="47" y="54"/>
                    </a:lnTo>
                    <a:lnTo>
                      <a:pt x="51" y="51"/>
                    </a:lnTo>
                    <a:lnTo>
                      <a:pt x="54" y="47"/>
                    </a:lnTo>
                    <a:lnTo>
                      <a:pt x="58" y="42"/>
                    </a:lnTo>
                    <a:lnTo>
                      <a:pt x="59" y="36"/>
                    </a:lnTo>
                    <a:lnTo>
                      <a:pt x="60" y="30"/>
                    </a:lnTo>
                    <a:lnTo>
                      <a:pt x="59" y="25"/>
                    </a:lnTo>
                    <a:lnTo>
                      <a:pt x="58" y="18"/>
                    </a:lnTo>
                    <a:lnTo>
                      <a:pt x="54" y="14"/>
                    </a:lnTo>
                    <a:lnTo>
                      <a:pt x="51" y="9"/>
                    </a:lnTo>
                    <a:lnTo>
                      <a:pt x="47" y="5"/>
                    </a:lnTo>
                    <a:lnTo>
                      <a:pt x="42" y="2"/>
                    </a:lnTo>
                    <a:lnTo>
                      <a:pt x="35" y="1"/>
                    </a:lnTo>
                    <a:lnTo>
                      <a:pt x="30" y="0"/>
                    </a:lnTo>
                    <a:lnTo>
                      <a:pt x="23" y="1"/>
                    </a:lnTo>
                    <a:lnTo>
                      <a:pt x="18" y="2"/>
                    </a:lnTo>
                    <a:lnTo>
                      <a:pt x="13" y="5"/>
                    </a:lnTo>
                    <a:lnTo>
                      <a:pt x="8" y="9"/>
                    </a:lnTo>
                    <a:lnTo>
                      <a:pt x="5" y="14"/>
                    </a:lnTo>
                    <a:lnTo>
                      <a:pt x="2" y="18"/>
                    </a:lnTo>
                    <a:lnTo>
                      <a:pt x="0" y="25"/>
                    </a:lnTo>
                    <a:lnTo>
                      <a:pt x="0" y="30"/>
                    </a:lnTo>
                    <a:lnTo>
                      <a:pt x="0" y="36"/>
                    </a:lnTo>
                    <a:lnTo>
                      <a:pt x="2" y="42"/>
                    </a:lnTo>
                    <a:lnTo>
                      <a:pt x="5" y="47"/>
                    </a:lnTo>
                    <a:lnTo>
                      <a:pt x="8" y="51"/>
                    </a:lnTo>
                    <a:lnTo>
                      <a:pt x="13" y="54"/>
                    </a:lnTo>
                    <a:lnTo>
                      <a:pt x="18" y="58"/>
                    </a:lnTo>
                    <a:lnTo>
                      <a:pt x="23" y="60"/>
                    </a:lnTo>
                    <a:lnTo>
                      <a:pt x="30" y="60"/>
                    </a:lnTo>
                    <a:lnTo>
                      <a:pt x="30" y="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249">
                <a:extLst>
                  <a:ext uri="{FF2B5EF4-FFF2-40B4-BE49-F238E27FC236}">
                    <a16:creationId xmlns:a16="http://schemas.microsoft.com/office/drawing/2014/main" xmlns="" id="{8BDA9D4B-500B-48ED-BB30-53743A9FFE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9600" y="1390650"/>
                <a:ext cx="19050" cy="19050"/>
              </a:xfrm>
              <a:custGeom>
                <a:avLst/>
                <a:gdLst>
                  <a:gd name="T0" fmla="*/ 30 w 60"/>
                  <a:gd name="T1" fmla="*/ 60 h 60"/>
                  <a:gd name="T2" fmla="*/ 36 w 60"/>
                  <a:gd name="T3" fmla="*/ 60 h 60"/>
                  <a:gd name="T4" fmla="*/ 41 w 60"/>
                  <a:gd name="T5" fmla="*/ 58 h 60"/>
                  <a:gd name="T6" fmla="*/ 47 w 60"/>
                  <a:gd name="T7" fmla="*/ 54 h 60"/>
                  <a:gd name="T8" fmla="*/ 51 w 60"/>
                  <a:gd name="T9" fmla="*/ 51 h 60"/>
                  <a:gd name="T10" fmla="*/ 54 w 60"/>
                  <a:gd name="T11" fmla="*/ 47 h 60"/>
                  <a:gd name="T12" fmla="*/ 57 w 60"/>
                  <a:gd name="T13" fmla="*/ 42 h 60"/>
                  <a:gd name="T14" fmla="*/ 60 w 60"/>
                  <a:gd name="T15" fmla="*/ 36 h 60"/>
                  <a:gd name="T16" fmla="*/ 60 w 60"/>
                  <a:gd name="T17" fmla="*/ 30 h 60"/>
                  <a:gd name="T18" fmla="*/ 60 w 60"/>
                  <a:gd name="T19" fmla="*/ 25 h 60"/>
                  <a:gd name="T20" fmla="*/ 57 w 60"/>
                  <a:gd name="T21" fmla="*/ 18 h 60"/>
                  <a:gd name="T22" fmla="*/ 54 w 60"/>
                  <a:gd name="T23" fmla="*/ 14 h 60"/>
                  <a:gd name="T24" fmla="*/ 51 w 60"/>
                  <a:gd name="T25" fmla="*/ 9 h 60"/>
                  <a:gd name="T26" fmla="*/ 47 w 60"/>
                  <a:gd name="T27" fmla="*/ 5 h 60"/>
                  <a:gd name="T28" fmla="*/ 41 w 60"/>
                  <a:gd name="T29" fmla="*/ 2 h 60"/>
                  <a:gd name="T30" fmla="*/ 36 w 60"/>
                  <a:gd name="T31" fmla="*/ 1 h 60"/>
                  <a:gd name="T32" fmla="*/ 30 w 60"/>
                  <a:gd name="T33" fmla="*/ 0 h 60"/>
                  <a:gd name="T34" fmla="*/ 23 w 60"/>
                  <a:gd name="T35" fmla="*/ 1 h 60"/>
                  <a:gd name="T36" fmla="*/ 18 w 60"/>
                  <a:gd name="T37" fmla="*/ 2 h 60"/>
                  <a:gd name="T38" fmla="*/ 12 w 60"/>
                  <a:gd name="T39" fmla="*/ 5 h 60"/>
                  <a:gd name="T40" fmla="*/ 8 w 60"/>
                  <a:gd name="T41" fmla="*/ 9 h 60"/>
                  <a:gd name="T42" fmla="*/ 5 w 60"/>
                  <a:gd name="T43" fmla="*/ 14 h 60"/>
                  <a:gd name="T44" fmla="*/ 2 w 60"/>
                  <a:gd name="T45" fmla="*/ 18 h 60"/>
                  <a:gd name="T46" fmla="*/ 1 w 60"/>
                  <a:gd name="T47" fmla="*/ 25 h 60"/>
                  <a:gd name="T48" fmla="*/ 0 w 60"/>
                  <a:gd name="T49" fmla="*/ 30 h 60"/>
                  <a:gd name="T50" fmla="*/ 1 w 60"/>
                  <a:gd name="T51" fmla="*/ 36 h 60"/>
                  <a:gd name="T52" fmla="*/ 2 w 60"/>
                  <a:gd name="T53" fmla="*/ 42 h 60"/>
                  <a:gd name="T54" fmla="*/ 5 w 60"/>
                  <a:gd name="T55" fmla="*/ 47 h 60"/>
                  <a:gd name="T56" fmla="*/ 8 w 60"/>
                  <a:gd name="T57" fmla="*/ 51 h 60"/>
                  <a:gd name="T58" fmla="*/ 12 w 60"/>
                  <a:gd name="T59" fmla="*/ 54 h 60"/>
                  <a:gd name="T60" fmla="*/ 18 w 60"/>
                  <a:gd name="T61" fmla="*/ 58 h 60"/>
                  <a:gd name="T62" fmla="*/ 23 w 60"/>
                  <a:gd name="T63" fmla="*/ 60 h 60"/>
                  <a:gd name="T64" fmla="*/ 30 w 60"/>
                  <a:gd name="T65" fmla="*/ 60 h 60"/>
                  <a:gd name="T66" fmla="*/ 30 w 60"/>
                  <a:gd name="T67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0" h="60">
                    <a:moveTo>
                      <a:pt x="30" y="60"/>
                    </a:moveTo>
                    <a:lnTo>
                      <a:pt x="36" y="60"/>
                    </a:lnTo>
                    <a:lnTo>
                      <a:pt x="41" y="58"/>
                    </a:lnTo>
                    <a:lnTo>
                      <a:pt x="47" y="54"/>
                    </a:lnTo>
                    <a:lnTo>
                      <a:pt x="51" y="51"/>
                    </a:lnTo>
                    <a:lnTo>
                      <a:pt x="54" y="47"/>
                    </a:lnTo>
                    <a:lnTo>
                      <a:pt x="57" y="42"/>
                    </a:lnTo>
                    <a:lnTo>
                      <a:pt x="60" y="36"/>
                    </a:lnTo>
                    <a:lnTo>
                      <a:pt x="60" y="30"/>
                    </a:lnTo>
                    <a:lnTo>
                      <a:pt x="60" y="25"/>
                    </a:lnTo>
                    <a:lnTo>
                      <a:pt x="57" y="18"/>
                    </a:lnTo>
                    <a:lnTo>
                      <a:pt x="54" y="14"/>
                    </a:lnTo>
                    <a:lnTo>
                      <a:pt x="51" y="9"/>
                    </a:lnTo>
                    <a:lnTo>
                      <a:pt x="47" y="5"/>
                    </a:lnTo>
                    <a:lnTo>
                      <a:pt x="41" y="2"/>
                    </a:lnTo>
                    <a:lnTo>
                      <a:pt x="36" y="1"/>
                    </a:lnTo>
                    <a:lnTo>
                      <a:pt x="30" y="0"/>
                    </a:lnTo>
                    <a:lnTo>
                      <a:pt x="23" y="1"/>
                    </a:lnTo>
                    <a:lnTo>
                      <a:pt x="18" y="2"/>
                    </a:lnTo>
                    <a:lnTo>
                      <a:pt x="12" y="5"/>
                    </a:lnTo>
                    <a:lnTo>
                      <a:pt x="8" y="9"/>
                    </a:lnTo>
                    <a:lnTo>
                      <a:pt x="5" y="14"/>
                    </a:lnTo>
                    <a:lnTo>
                      <a:pt x="2" y="18"/>
                    </a:lnTo>
                    <a:lnTo>
                      <a:pt x="1" y="25"/>
                    </a:lnTo>
                    <a:lnTo>
                      <a:pt x="0" y="30"/>
                    </a:lnTo>
                    <a:lnTo>
                      <a:pt x="1" y="36"/>
                    </a:lnTo>
                    <a:lnTo>
                      <a:pt x="2" y="42"/>
                    </a:lnTo>
                    <a:lnTo>
                      <a:pt x="5" y="47"/>
                    </a:lnTo>
                    <a:lnTo>
                      <a:pt x="8" y="51"/>
                    </a:lnTo>
                    <a:lnTo>
                      <a:pt x="12" y="54"/>
                    </a:lnTo>
                    <a:lnTo>
                      <a:pt x="18" y="58"/>
                    </a:lnTo>
                    <a:lnTo>
                      <a:pt x="23" y="60"/>
                    </a:lnTo>
                    <a:lnTo>
                      <a:pt x="30" y="60"/>
                    </a:lnTo>
                    <a:lnTo>
                      <a:pt x="30" y="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Freeform 250">
                <a:extLst>
                  <a:ext uri="{FF2B5EF4-FFF2-40B4-BE49-F238E27FC236}">
                    <a16:creationId xmlns:a16="http://schemas.microsoft.com/office/drawing/2014/main" xmlns="" id="{E6513143-A600-45B2-9049-5AE44845DD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56588" y="1390650"/>
                <a:ext cx="19050" cy="19050"/>
              </a:xfrm>
              <a:custGeom>
                <a:avLst/>
                <a:gdLst>
                  <a:gd name="T0" fmla="*/ 30 w 60"/>
                  <a:gd name="T1" fmla="*/ 60 h 60"/>
                  <a:gd name="T2" fmla="*/ 37 w 60"/>
                  <a:gd name="T3" fmla="*/ 60 h 60"/>
                  <a:gd name="T4" fmla="*/ 42 w 60"/>
                  <a:gd name="T5" fmla="*/ 58 h 60"/>
                  <a:gd name="T6" fmla="*/ 47 w 60"/>
                  <a:gd name="T7" fmla="*/ 54 h 60"/>
                  <a:gd name="T8" fmla="*/ 52 w 60"/>
                  <a:gd name="T9" fmla="*/ 51 h 60"/>
                  <a:gd name="T10" fmla="*/ 56 w 60"/>
                  <a:gd name="T11" fmla="*/ 47 h 60"/>
                  <a:gd name="T12" fmla="*/ 58 w 60"/>
                  <a:gd name="T13" fmla="*/ 42 h 60"/>
                  <a:gd name="T14" fmla="*/ 60 w 60"/>
                  <a:gd name="T15" fmla="*/ 36 h 60"/>
                  <a:gd name="T16" fmla="*/ 60 w 60"/>
                  <a:gd name="T17" fmla="*/ 30 h 60"/>
                  <a:gd name="T18" fmla="*/ 60 w 60"/>
                  <a:gd name="T19" fmla="*/ 25 h 60"/>
                  <a:gd name="T20" fmla="*/ 58 w 60"/>
                  <a:gd name="T21" fmla="*/ 18 h 60"/>
                  <a:gd name="T22" fmla="*/ 56 w 60"/>
                  <a:gd name="T23" fmla="*/ 14 h 60"/>
                  <a:gd name="T24" fmla="*/ 52 w 60"/>
                  <a:gd name="T25" fmla="*/ 9 h 60"/>
                  <a:gd name="T26" fmla="*/ 47 w 60"/>
                  <a:gd name="T27" fmla="*/ 5 h 60"/>
                  <a:gd name="T28" fmla="*/ 42 w 60"/>
                  <a:gd name="T29" fmla="*/ 2 h 60"/>
                  <a:gd name="T30" fmla="*/ 37 w 60"/>
                  <a:gd name="T31" fmla="*/ 1 h 60"/>
                  <a:gd name="T32" fmla="*/ 30 w 60"/>
                  <a:gd name="T33" fmla="*/ 0 h 60"/>
                  <a:gd name="T34" fmla="*/ 25 w 60"/>
                  <a:gd name="T35" fmla="*/ 1 h 60"/>
                  <a:gd name="T36" fmla="*/ 19 w 60"/>
                  <a:gd name="T37" fmla="*/ 2 h 60"/>
                  <a:gd name="T38" fmla="*/ 14 w 60"/>
                  <a:gd name="T39" fmla="*/ 5 h 60"/>
                  <a:gd name="T40" fmla="*/ 9 w 60"/>
                  <a:gd name="T41" fmla="*/ 9 h 60"/>
                  <a:gd name="T42" fmla="*/ 6 w 60"/>
                  <a:gd name="T43" fmla="*/ 14 h 60"/>
                  <a:gd name="T44" fmla="*/ 3 w 60"/>
                  <a:gd name="T45" fmla="*/ 18 h 60"/>
                  <a:gd name="T46" fmla="*/ 2 w 60"/>
                  <a:gd name="T47" fmla="*/ 25 h 60"/>
                  <a:gd name="T48" fmla="*/ 0 w 60"/>
                  <a:gd name="T49" fmla="*/ 30 h 60"/>
                  <a:gd name="T50" fmla="*/ 2 w 60"/>
                  <a:gd name="T51" fmla="*/ 36 h 60"/>
                  <a:gd name="T52" fmla="*/ 3 w 60"/>
                  <a:gd name="T53" fmla="*/ 42 h 60"/>
                  <a:gd name="T54" fmla="*/ 6 w 60"/>
                  <a:gd name="T55" fmla="*/ 47 h 60"/>
                  <a:gd name="T56" fmla="*/ 9 w 60"/>
                  <a:gd name="T57" fmla="*/ 51 h 60"/>
                  <a:gd name="T58" fmla="*/ 14 w 60"/>
                  <a:gd name="T59" fmla="*/ 54 h 60"/>
                  <a:gd name="T60" fmla="*/ 19 w 60"/>
                  <a:gd name="T61" fmla="*/ 58 h 60"/>
                  <a:gd name="T62" fmla="*/ 25 w 60"/>
                  <a:gd name="T63" fmla="*/ 60 h 60"/>
                  <a:gd name="T64" fmla="*/ 30 w 60"/>
                  <a:gd name="T65" fmla="*/ 60 h 60"/>
                  <a:gd name="T66" fmla="*/ 30 w 60"/>
                  <a:gd name="T67" fmla="*/ 6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60" h="60">
                    <a:moveTo>
                      <a:pt x="30" y="60"/>
                    </a:moveTo>
                    <a:lnTo>
                      <a:pt x="37" y="60"/>
                    </a:lnTo>
                    <a:lnTo>
                      <a:pt x="42" y="58"/>
                    </a:lnTo>
                    <a:lnTo>
                      <a:pt x="47" y="54"/>
                    </a:lnTo>
                    <a:lnTo>
                      <a:pt x="52" y="51"/>
                    </a:lnTo>
                    <a:lnTo>
                      <a:pt x="56" y="47"/>
                    </a:lnTo>
                    <a:lnTo>
                      <a:pt x="58" y="42"/>
                    </a:lnTo>
                    <a:lnTo>
                      <a:pt x="60" y="36"/>
                    </a:lnTo>
                    <a:lnTo>
                      <a:pt x="60" y="30"/>
                    </a:lnTo>
                    <a:lnTo>
                      <a:pt x="60" y="25"/>
                    </a:lnTo>
                    <a:lnTo>
                      <a:pt x="58" y="18"/>
                    </a:lnTo>
                    <a:lnTo>
                      <a:pt x="56" y="14"/>
                    </a:lnTo>
                    <a:lnTo>
                      <a:pt x="52" y="9"/>
                    </a:lnTo>
                    <a:lnTo>
                      <a:pt x="47" y="5"/>
                    </a:lnTo>
                    <a:lnTo>
                      <a:pt x="42" y="2"/>
                    </a:lnTo>
                    <a:lnTo>
                      <a:pt x="37" y="1"/>
                    </a:lnTo>
                    <a:lnTo>
                      <a:pt x="30" y="0"/>
                    </a:lnTo>
                    <a:lnTo>
                      <a:pt x="25" y="1"/>
                    </a:lnTo>
                    <a:lnTo>
                      <a:pt x="19" y="2"/>
                    </a:lnTo>
                    <a:lnTo>
                      <a:pt x="14" y="5"/>
                    </a:lnTo>
                    <a:lnTo>
                      <a:pt x="9" y="9"/>
                    </a:lnTo>
                    <a:lnTo>
                      <a:pt x="6" y="14"/>
                    </a:lnTo>
                    <a:lnTo>
                      <a:pt x="3" y="18"/>
                    </a:lnTo>
                    <a:lnTo>
                      <a:pt x="2" y="25"/>
                    </a:lnTo>
                    <a:lnTo>
                      <a:pt x="0" y="30"/>
                    </a:lnTo>
                    <a:lnTo>
                      <a:pt x="2" y="36"/>
                    </a:lnTo>
                    <a:lnTo>
                      <a:pt x="3" y="42"/>
                    </a:lnTo>
                    <a:lnTo>
                      <a:pt x="6" y="47"/>
                    </a:lnTo>
                    <a:lnTo>
                      <a:pt x="9" y="51"/>
                    </a:lnTo>
                    <a:lnTo>
                      <a:pt x="14" y="54"/>
                    </a:lnTo>
                    <a:lnTo>
                      <a:pt x="19" y="58"/>
                    </a:lnTo>
                    <a:lnTo>
                      <a:pt x="25" y="60"/>
                    </a:lnTo>
                    <a:lnTo>
                      <a:pt x="30" y="60"/>
                    </a:lnTo>
                    <a:lnTo>
                      <a:pt x="30" y="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xmlns="" id="{52EF68CA-48B7-474B-8F64-1CE4499A2C4F}"/>
                </a:ext>
              </a:extLst>
            </p:cNvPr>
            <p:cNvGrpSpPr/>
            <p:nvPr/>
          </p:nvGrpSpPr>
          <p:grpSpPr>
            <a:xfrm rot="3506821">
              <a:off x="6503467" y="2893953"/>
              <a:ext cx="165264" cy="196412"/>
              <a:chOff x="3425825" y="1808163"/>
              <a:chExt cx="303213" cy="360362"/>
            </a:xfrm>
            <a:solidFill>
              <a:schemeClr val="bg1"/>
            </a:solidFill>
          </p:grpSpPr>
          <p:sp>
            <p:nvSpPr>
              <p:cNvPr id="151" name="Freeform 174">
                <a:extLst>
                  <a:ext uri="{FF2B5EF4-FFF2-40B4-BE49-F238E27FC236}">
                    <a16:creationId xmlns:a16="http://schemas.microsoft.com/office/drawing/2014/main" xmlns="" id="{CC84C087-59B1-4832-A5EF-E5B4041B31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5825" y="1808163"/>
                <a:ext cx="255588" cy="330200"/>
              </a:xfrm>
              <a:custGeom>
                <a:avLst/>
                <a:gdLst>
                  <a:gd name="T0" fmla="*/ 34 w 1124"/>
                  <a:gd name="T1" fmla="*/ 1456 h 1456"/>
                  <a:gd name="T2" fmla="*/ 27 w 1124"/>
                  <a:gd name="T3" fmla="*/ 1455 h 1456"/>
                  <a:gd name="T4" fmla="*/ 15 w 1124"/>
                  <a:gd name="T5" fmla="*/ 1449 h 1456"/>
                  <a:gd name="T6" fmla="*/ 6 w 1124"/>
                  <a:gd name="T7" fmla="*/ 1441 h 1456"/>
                  <a:gd name="T8" fmla="*/ 1 w 1124"/>
                  <a:gd name="T9" fmla="*/ 1429 h 1456"/>
                  <a:gd name="T10" fmla="*/ 0 w 1124"/>
                  <a:gd name="T11" fmla="*/ 33 h 1456"/>
                  <a:gd name="T12" fmla="*/ 1 w 1124"/>
                  <a:gd name="T13" fmla="*/ 26 h 1456"/>
                  <a:gd name="T14" fmla="*/ 6 w 1124"/>
                  <a:gd name="T15" fmla="*/ 15 h 1456"/>
                  <a:gd name="T16" fmla="*/ 15 w 1124"/>
                  <a:gd name="T17" fmla="*/ 6 h 1456"/>
                  <a:gd name="T18" fmla="*/ 27 w 1124"/>
                  <a:gd name="T19" fmla="*/ 1 h 1456"/>
                  <a:gd name="T20" fmla="*/ 761 w 1124"/>
                  <a:gd name="T21" fmla="*/ 0 h 1456"/>
                  <a:gd name="T22" fmla="*/ 767 w 1124"/>
                  <a:gd name="T23" fmla="*/ 1 h 1456"/>
                  <a:gd name="T24" fmla="*/ 780 w 1124"/>
                  <a:gd name="T25" fmla="*/ 6 h 1456"/>
                  <a:gd name="T26" fmla="*/ 1115 w 1124"/>
                  <a:gd name="T27" fmla="*/ 341 h 1456"/>
                  <a:gd name="T28" fmla="*/ 1119 w 1124"/>
                  <a:gd name="T29" fmla="*/ 346 h 1456"/>
                  <a:gd name="T30" fmla="*/ 1124 w 1124"/>
                  <a:gd name="T31" fmla="*/ 357 h 1456"/>
                  <a:gd name="T32" fmla="*/ 1124 w 1124"/>
                  <a:gd name="T33" fmla="*/ 430 h 1456"/>
                  <a:gd name="T34" fmla="*/ 1124 w 1124"/>
                  <a:gd name="T35" fmla="*/ 437 h 1456"/>
                  <a:gd name="T36" fmla="*/ 1119 w 1124"/>
                  <a:gd name="T37" fmla="*/ 449 h 1456"/>
                  <a:gd name="T38" fmla="*/ 1110 w 1124"/>
                  <a:gd name="T39" fmla="*/ 458 h 1456"/>
                  <a:gd name="T40" fmla="*/ 1098 w 1124"/>
                  <a:gd name="T41" fmla="*/ 463 h 1456"/>
                  <a:gd name="T42" fmla="*/ 1091 w 1124"/>
                  <a:gd name="T43" fmla="*/ 463 h 1456"/>
                  <a:gd name="T44" fmla="*/ 1079 w 1124"/>
                  <a:gd name="T45" fmla="*/ 461 h 1456"/>
                  <a:gd name="T46" fmla="*/ 1068 w 1124"/>
                  <a:gd name="T47" fmla="*/ 454 h 1456"/>
                  <a:gd name="T48" fmla="*/ 1061 w 1124"/>
                  <a:gd name="T49" fmla="*/ 443 h 1456"/>
                  <a:gd name="T50" fmla="*/ 1058 w 1124"/>
                  <a:gd name="T51" fmla="*/ 430 h 1456"/>
                  <a:gd name="T52" fmla="*/ 748 w 1124"/>
                  <a:gd name="T53" fmla="*/ 67 h 1456"/>
                  <a:gd name="T54" fmla="*/ 67 w 1124"/>
                  <a:gd name="T55" fmla="*/ 1389 h 1456"/>
                  <a:gd name="T56" fmla="*/ 629 w 1124"/>
                  <a:gd name="T57" fmla="*/ 1389 h 1456"/>
                  <a:gd name="T58" fmla="*/ 642 w 1124"/>
                  <a:gd name="T59" fmla="*/ 1391 h 1456"/>
                  <a:gd name="T60" fmla="*/ 652 w 1124"/>
                  <a:gd name="T61" fmla="*/ 1399 h 1456"/>
                  <a:gd name="T62" fmla="*/ 660 w 1124"/>
                  <a:gd name="T63" fmla="*/ 1409 h 1456"/>
                  <a:gd name="T64" fmla="*/ 662 w 1124"/>
                  <a:gd name="T65" fmla="*/ 1422 h 1456"/>
                  <a:gd name="T66" fmla="*/ 661 w 1124"/>
                  <a:gd name="T67" fmla="*/ 1429 h 1456"/>
                  <a:gd name="T68" fmla="*/ 657 w 1124"/>
                  <a:gd name="T69" fmla="*/ 1441 h 1456"/>
                  <a:gd name="T70" fmla="*/ 647 w 1124"/>
                  <a:gd name="T71" fmla="*/ 1449 h 1456"/>
                  <a:gd name="T72" fmla="*/ 636 w 1124"/>
                  <a:gd name="T73" fmla="*/ 1455 h 1456"/>
                  <a:gd name="T74" fmla="*/ 629 w 1124"/>
                  <a:gd name="T75" fmla="*/ 1456 h 1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24" h="1456">
                    <a:moveTo>
                      <a:pt x="629" y="1456"/>
                    </a:moveTo>
                    <a:lnTo>
                      <a:pt x="34" y="1456"/>
                    </a:lnTo>
                    <a:lnTo>
                      <a:pt x="34" y="1456"/>
                    </a:lnTo>
                    <a:lnTo>
                      <a:pt x="27" y="1455"/>
                    </a:lnTo>
                    <a:lnTo>
                      <a:pt x="21" y="1452"/>
                    </a:lnTo>
                    <a:lnTo>
                      <a:pt x="15" y="1449"/>
                    </a:lnTo>
                    <a:lnTo>
                      <a:pt x="10" y="1445"/>
                    </a:lnTo>
                    <a:lnTo>
                      <a:pt x="6" y="1441"/>
                    </a:lnTo>
                    <a:lnTo>
                      <a:pt x="4" y="1435"/>
                    </a:lnTo>
                    <a:lnTo>
                      <a:pt x="1" y="1429"/>
                    </a:lnTo>
                    <a:lnTo>
                      <a:pt x="0" y="1422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1" y="26"/>
                    </a:lnTo>
                    <a:lnTo>
                      <a:pt x="4" y="20"/>
                    </a:lnTo>
                    <a:lnTo>
                      <a:pt x="6" y="15"/>
                    </a:lnTo>
                    <a:lnTo>
                      <a:pt x="10" y="10"/>
                    </a:lnTo>
                    <a:lnTo>
                      <a:pt x="15" y="6"/>
                    </a:lnTo>
                    <a:lnTo>
                      <a:pt x="21" y="2"/>
                    </a:lnTo>
                    <a:lnTo>
                      <a:pt x="27" y="1"/>
                    </a:lnTo>
                    <a:lnTo>
                      <a:pt x="34" y="0"/>
                    </a:lnTo>
                    <a:lnTo>
                      <a:pt x="761" y="0"/>
                    </a:lnTo>
                    <a:lnTo>
                      <a:pt x="761" y="0"/>
                    </a:lnTo>
                    <a:lnTo>
                      <a:pt x="767" y="1"/>
                    </a:lnTo>
                    <a:lnTo>
                      <a:pt x="773" y="2"/>
                    </a:lnTo>
                    <a:lnTo>
                      <a:pt x="780" y="6"/>
                    </a:lnTo>
                    <a:lnTo>
                      <a:pt x="785" y="10"/>
                    </a:lnTo>
                    <a:lnTo>
                      <a:pt x="1115" y="341"/>
                    </a:lnTo>
                    <a:lnTo>
                      <a:pt x="1115" y="341"/>
                    </a:lnTo>
                    <a:lnTo>
                      <a:pt x="1119" y="346"/>
                    </a:lnTo>
                    <a:lnTo>
                      <a:pt x="1122" y="351"/>
                    </a:lnTo>
                    <a:lnTo>
                      <a:pt x="1124" y="357"/>
                    </a:lnTo>
                    <a:lnTo>
                      <a:pt x="1124" y="364"/>
                    </a:lnTo>
                    <a:lnTo>
                      <a:pt x="1124" y="430"/>
                    </a:lnTo>
                    <a:lnTo>
                      <a:pt x="1124" y="430"/>
                    </a:lnTo>
                    <a:lnTo>
                      <a:pt x="1124" y="437"/>
                    </a:lnTo>
                    <a:lnTo>
                      <a:pt x="1122" y="443"/>
                    </a:lnTo>
                    <a:lnTo>
                      <a:pt x="1119" y="449"/>
                    </a:lnTo>
                    <a:lnTo>
                      <a:pt x="1115" y="454"/>
                    </a:lnTo>
                    <a:lnTo>
                      <a:pt x="1110" y="458"/>
                    </a:lnTo>
                    <a:lnTo>
                      <a:pt x="1105" y="461"/>
                    </a:lnTo>
                    <a:lnTo>
                      <a:pt x="1098" y="463"/>
                    </a:lnTo>
                    <a:lnTo>
                      <a:pt x="1091" y="463"/>
                    </a:lnTo>
                    <a:lnTo>
                      <a:pt x="1091" y="463"/>
                    </a:lnTo>
                    <a:lnTo>
                      <a:pt x="1085" y="463"/>
                    </a:lnTo>
                    <a:lnTo>
                      <a:pt x="1079" y="461"/>
                    </a:lnTo>
                    <a:lnTo>
                      <a:pt x="1074" y="458"/>
                    </a:lnTo>
                    <a:lnTo>
                      <a:pt x="1068" y="454"/>
                    </a:lnTo>
                    <a:lnTo>
                      <a:pt x="1064" y="449"/>
                    </a:lnTo>
                    <a:lnTo>
                      <a:pt x="1061" y="443"/>
                    </a:lnTo>
                    <a:lnTo>
                      <a:pt x="1059" y="437"/>
                    </a:lnTo>
                    <a:lnTo>
                      <a:pt x="1058" y="430"/>
                    </a:lnTo>
                    <a:lnTo>
                      <a:pt x="1058" y="378"/>
                    </a:lnTo>
                    <a:lnTo>
                      <a:pt x="748" y="67"/>
                    </a:lnTo>
                    <a:lnTo>
                      <a:pt x="67" y="67"/>
                    </a:lnTo>
                    <a:lnTo>
                      <a:pt x="67" y="1389"/>
                    </a:lnTo>
                    <a:lnTo>
                      <a:pt x="629" y="1389"/>
                    </a:lnTo>
                    <a:lnTo>
                      <a:pt x="629" y="1389"/>
                    </a:lnTo>
                    <a:lnTo>
                      <a:pt x="636" y="1390"/>
                    </a:lnTo>
                    <a:lnTo>
                      <a:pt x="642" y="1391"/>
                    </a:lnTo>
                    <a:lnTo>
                      <a:pt x="647" y="1395"/>
                    </a:lnTo>
                    <a:lnTo>
                      <a:pt x="652" y="1399"/>
                    </a:lnTo>
                    <a:lnTo>
                      <a:pt x="657" y="1404"/>
                    </a:lnTo>
                    <a:lnTo>
                      <a:pt x="660" y="1409"/>
                    </a:lnTo>
                    <a:lnTo>
                      <a:pt x="661" y="1415"/>
                    </a:lnTo>
                    <a:lnTo>
                      <a:pt x="662" y="1422"/>
                    </a:lnTo>
                    <a:lnTo>
                      <a:pt x="662" y="1422"/>
                    </a:lnTo>
                    <a:lnTo>
                      <a:pt x="661" y="1429"/>
                    </a:lnTo>
                    <a:lnTo>
                      <a:pt x="660" y="1435"/>
                    </a:lnTo>
                    <a:lnTo>
                      <a:pt x="657" y="1441"/>
                    </a:lnTo>
                    <a:lnTo>
                      <a:pt x="652" y="1445"/>
                    </a:lnTo>
                    <a:lnTo>
                      <a:pt x="647" y="1449"/>
                    </a:lnTo>
                    <a:lnTo>
                      <a:pt x="642" y="1452"/>
                    </a:lnTo>
                    <a:lnTo>
                      <a:pt x="636" y="1455"/>
                    </a:lnTo>
                    <a:lnTo>
                      <a:pt x="629" y="1456"/>
                    </a:lnTo>
                    <a:lnTo>
                      <a:pt x="629" y="14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175">
                <a:extLst>
                  <a:ext uri="{FF2B5EF4-FFF2-40B4-BE49-F238E27FC236}">
                    <a16:creationId xmlns:a16="http://schemas.microsoft.com/office/drawing/2014/main" xmlns="" id="{9E23A255-BF87-4C5A-B2E1-05F9BBEA1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90925" y="1808163"/>
                <a:ext cx="90488" cy="90488"/>
              </a:xfrm>
              <a:custGeom>
                <a:avLst/>
                <a:gdLst>
                  <a:gd name="T0" fmla="*/ 363 w 396"/>
                  <a:gd name="T1" fmla="*/ 397 h 397"/>
                  <a:gd name="T2" fmla="*/ 33 w 396"/>
                  <a:gd name="T3" fmla="*/ 397 h 397"/>
                  <a:gd name="T4" fmla="*/ 33 w 396"/>
                  <a:gd name="T5" fmla="*/ 397 h 397"/>
                  <a:gd name="T6" fmla="*/ 26 w 396"/>
                  <a:gd name="T7" fmla="*/ 397 h 397"/>
                  <a:gd name="T8" fmla="*/ 20 w 396"/>
                  <a:gd name="T9" fmla="*/ 395 h 397"/>
                  <a:gd name="T10" fmla="*/ 14 w 396"/>
                  <a:gd name="T11" fmla="*/ 392 h 397"/>
                  <a:gd name="T12" fmla="*/ 9 w 396"/>
                  <a:gd name="T13" fmla="*/ 387 h 397"/>
                  <a:gd name="T14" fmla="*/ 5 w 396"/>
                  <a:gd name="T15" fmla="*/ 382 h 397"/>
                  <a:gd name="T16" fmla="*/ 2 w 396"/>
                  <a:gd name="T17" fmla="*/ 377 h 397"/>
                  <a:gd name="T18" fmla="*/ 1 w 396"/>
                  <a:gd name="T19" fmla="*/ 371 h 397"/>
                  <a:gd name="T20" fmla="*/ 0 w 396"/>
                  <a:gd name="T21" fmla="*/ 364 h 397"/>
                  <a:gd name="T22" fmla="*/ 0 w 396"/>
                  <a:gd name="T23" fmla="*/ 33 h 397"/>
                  <a:gd name="T24" fmla="*/ 0 w 396"/>
                  <a:gd name="T25" fmla="*/ 33 h 397"/>
                  <a:gd name="T26" fmla="*/ 1 w 396"/>
                  <a:gd name="T27" fmla="*/ 26 h 397"/>
                  <a:gd name="T28" fmla="*/ 2 w 396"/>
                  <a:gd name="T29" fmla="*/ 20 h 397"/>
                  <a:gd name="T30" fmla="*/ 5 w 396"/>
                  <a:gd name="T31" fmla="*/ 15 h 397"/>
                  <a:gd name="T32" fmla="*/ 9 w 396"/>
                  <a:gd name="T33" fmla="*/ 10 h 397"/>
                  <a:gd name="T34" fmla="*/ 14 w 396"/>
                  <a:gd name="T35" fmla="*/ 6 h 397"/>
                  <a:gd name="T36" fmla="*/ 20 w 396"/>
                  <a:gd name="T37" fmla="*/ 2 h 397"/>
                  <a:gd name="T38" fmla="*/ 26 w 396"/>
                  <a:gd name="T39" fmla="*/ 1 h 397"/>
                  <a:gd name="T40" fmla="*/ 33 w 396"/>
                  <a:gd name="T41" fmla="*/ 0 h 397"/>
                  <a:gd name="T42" fmla="*/ 33 w 396"/>
                  <a:gd name="T43" fmla="*/ 0 h 397"/>
                  <a:gd name="T44" fmla="*/ 39 w 396"/>
                  <a:gd name="T45" fmla="*/ 1 h 397"/>
                  <a:gd name="T46" fmla="*/ 45 w 396"/>
                  <a:gd name="T47" fmla="*/ 2 h 397"/>
                  <a:gd name="T48" fmla="*/ 52 w 396"/>
                  <a:gd name="T49" fmla="*/ 6 h 397"/>
                  <a:gd name="T50" fmla="*/ 57 w 396"/>
                  <a:gd name="T51" fmla="*/ 10 h 397"/>
                  <a:gd name="T52" fmla="*/ 60 w 396"/>
                  <a:gd name="T53" fmla="*/ 15 h 397"/>
                  <a:gd name="T54" fmla="*/ 63 w 396"/>
                  <a:gd name="T55" fmla="*/ 20 h 397"/>
                  <a:gd name="T56" fmla="*/ 65 w 396"/>
                  <a:gd name="T57" fmla="*/ 26 h 397"/>
                  <a:gd name="T58" fmla="*/ 66 w 396"/>
                  <a:gd name="T59" fmla="*/ 33 h 397"/>
                  <a:gd name="T60" fmla="*/ 66 w 396"/>
                  <a:gd name="T61" fmla="*/ 331 h 397"/>
                  <a:gd name="T62" fmla="*/ 363 w 396"/>
                  <a:gd name="T63" fmla="*/ 331 h 397"/>
                  <a:gd name="T64" fmla="*/ 363 w 396"/>
                  <a:gd name="T65" fmla="*/ 331 h 397"/>
                  <a:gd name="T66" fmla="*/ 370 w 396"/>
                  <a:gd name="T67" fmla="*/ 332 h 397"/>
                  <a:gd name="T68" fmla="*/ 377 w 396"/>
                  <a:gd name="T69" fmla="*/ 334 h 397"/>
                  <a:gd name="T70" fmla="*/ 382 w 396"/>
                  <a:gd name="T71" fmla="*/ 337 h 397"/>
                  <a:gd name="T72" fmla="*/ 387 w 396"/>
                  <a:gd name="T73" fmla="*/ 341 h 397"/>
                  <a:gd name="T74" fmla="*/ 391 w 396"/>
                  <a:gd name="T75" fmla="*/ 346 h 397"/>
                  <a:gd name="T76" fmla="*/ 394 w 396"/>
                  <a:gd name="T77" fmla="*/ 351 h 397"/>
                  <a:gd name="T78" fmla="*/ 396 w 396"/>
                  <a:gd name="T79" fmla="*/ 357 h 397"/>
                  <a:gd name="T80" fmla="*/ 396 w 396"/>
                  <a:gd name="T81" fmla="*/ 364 h 397"/>
                  <a:gd name="T82" fmla="*/ 396 w 396"/>
                  <a:gd name="T83" fmla="*/ 364 h 397"/>
                  <a:gd name="T84" fmla="*/ 396 w 396"/>
                  <a:gd name="T85" fmla="*/ 371 h 397"/>
                  <a:gd name="T86" fmla="*/ 394 w 396"/>
                  <a:gd name="T87" fmla="*/ 377 h 397"/>
                  <a:gd name="T88" fmla="*/ 391 w 396"/>
                  <a:gd name="T89" fmla="*/ 382 h 397"/>
                  <a:gd name="T90" fmla="*/ 387 w 396"/>
                  <a:gd name="T91" fmla="*/ 387 h 397"/>
                  <a:gd name="T92" fmla="*/ 382 w 396"/>
                  <a:gd name="T93" fmla="*/ 392 h 397"/>
                  <a:gd name="T94" fmla="*/ 377 w 396"/>
                  <a:gd name="T95" fmla="*/ 395 h 397"/>
                  <a:gd name="T96" fmla="*/ 370 w 396"/>
                  <a:gd name="T97" fmla="*/ 397 h 397"/>
                  <a:gd name="T98" fmla="*/ 363 w 396"/>
                  <a:gd name="T99" fmla="*/ 397 h 397"/>
                  <a:gd name="T100" fmla="*/ 363 w 396"/>
                  <a:gd name="T101" fmla="*/ 397 h 3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96" h="397">
                    <a:moveTo>
                      <a:pt x="363" y="397"/>
                    </a:moveTo>
                    <a:lnTo>
                      <a:pt x="33" y="397"/>
                    </a:lnTo>
                    <a:lnTo>
                      <a:pt x="33" y="397"/>
                    </a:lnTo>
                    <a:lnTo>
                      <a:pt x="26" y="397"/>
                    </a:lnTo>
                    <a:lnTo>
                      <a:pt x="20" y="395"/>
                    </a:lnTo>
                    <a:lnTo>
                      <a:pt x="14" y="392"/>
                    </a:lnTo>
                    <a:lnTo>
                      <a:pt x="9" y="387"/>
                    </a:lnTo>
                    <a:lnTo>
                      <a:pt x="5" y="382"/>
                    </a:lnTo>
                    <a:lnTo>
                      <a:pt x="2" y="377"/>
                    </a:lnTo>
                    <a:lnTo>
                      <a:pt x="1" y="371"/>
                    </a:lnTo>
                    <a:lnTo>
                      <a:pt x="0" y="364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1" y="26"/>
                    </a:lnTo>
                    <a:lnTo>
                      <a:pt x="2" y="20"/>
                    </a:lnTo>
                    <a:lnTo>
                      <a:pt x="5" y="15"/>
                    </a:lnTo>
                    <a:lnTo>
                      <a:pt x="9" y="10"/>
                    </a:lnTo>
                    <a:lnTo>
                      <a:pt x="14" y="6"/>
                    </a:lnTo>
                    <a:lnTo>
                      <a:pt x="20" y="2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39" y="1"/>
                    </a:lnTo>
                    <a:lnTo>
                      <a:pt x="45" y="2"/>
                    </a:lnTo>
                    <a:lnTo>
                      <a:pt x="52" y="6"/>
                    </a:lnTo>
                    <a:lnTo>
                      <a:pt x="57" y="10"/>
                    </a:lnTo>
                    <a:lnTo>
                      <a:pt x="60" y="15"/>
                    </a:lnTo>
                    <a:lnTo>
                      <a:pt x="63" y="20"/>
                    </a:lnTo>
                    <a:lnTo>
                      <a:pt x="65" y="26"/>
                    </a:lnTo>
                    <a:lnTo>
                      <a:pt x="66" y="33"/>
                    </a:lnTo>
                    <a:lnTo>
                      <a:pt x="66" y="331"/>
                    </a:lnTo>
                    <a:lnTo>
                      <a:pt x="363" y="331"/>
                    </a:lnTo>
                    <a:lnTo>
                      <a:pt x="363" y="331"/>
                    </a:lnTo>
                    <a:lnTo>
                      <a:pt x="370" y="332"/>
                    </a:lnTo>
                    <a:lnTo>
                      <a:pt x="377" y="334"/>
                    </a:lnTo>
                    <a:lnTo>
                      <a:pt x="382" y="337"/>
                    </a:lnTo>
                    <a:lnTo>
                      <a:pt x="387" y="341"/>
                    </a:lnTo>
                    <a:lnTo>
                      <a:pt x="391" y="346"/>
                    </a:lnTo>
                    <a:lnTo>
                      <a:pt x="394" y="351"/>
                    </a:lnTo>
                    <a:lnTo>
                      <a:pt x="396" y="357"/>
                    </a:lnTo>
                    <a:lnTo>
                      <a:pt x="396" y="364"/>
                    </a:lnTo>
                    <a:lnTo>
                      <a:pt x="396" y="364"/>
                    </a:lnTo>
                    <a:lnTo>
                      <a:pt x="396" y="371"/>
                    </a:lnTo>
                    <a:lnTo>
                      <a:pt x="394" y="377"/>
                    </a:lnTo>
                    <a:lnTo>
                      <a:pt x="391" y="382"/>
                    </a:lnTo>
                    <a:lnTo>
                      <a:pt x="387" y="387"/>
                    </a:lnTo>
                    <a:lnTo>
                      <a:pt x="382" y="392"/>
                    </a:lnTo>
                    <a:lnTo>
                      <a:pt x="377" y="395"/>
                    </a:lnTo>
                    <a:lnTo>
                      <a:pt x="370" y="397"/>
                    </a:lnTo>
                    <a:lnTo>
                      <a:pt x="363" y="397"/>
                    </a:lnTo>
                    <a:lnTo>
                      <a:pt x="363" y="3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176">
                <a:extLst>
                  <a:ext uri="{FF2B5EF4-FFF2-40B4-BE49-F238E27FC236}">
                    <a16:creationId xmlns:a16="http://schemas.microsoft.com/office/drawing/2014/main" xmlns="" id="{37A33017-2BF3-47F6-9B07-666BAB7DC7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06800" y="2063750"/>
                <a:ext cx="104775" cy="104775"/>
              </a:xfrm>
              <a:custGeom>
                <a:avLst/>
                <a:gdLst>
                  <a:gd name="T0" fmla="*/ 430 w 463"/>
                  <a:gd name="T1" fmla="*/ 464 h 464"/>
                  <a:gd name="T2" fmla="*/ 430 w 463"/>
                  <a:gd name="T3" fmla="*/ 464 h 464"/>
                  <a:gd name="T4" fmla="*/ 424 w 463"/>
                  <a:gd name="T5" fmla="*/ 463 h 464"/>
                  <a:gd name="T6" fmla="*/ 418 w 463"/>
                  <a:gd name="T7" fmla="*/ 462 h 464"/>
                  <a:gd name="T8" fmla="*/ 413 w 463"/>
                  <a:gd name="T9" fmla="*/ 459 h 464"/>
                  <a:gd name="T10" fmla="*/ 409 w 463"/>
                  <a:gd name="T11" fmla="*/ 456 h 464"/>
                  <a:gd name="T12" fmla="*/ 232 w 463"/>
                  <a:gd name="T13" fmla="*/ 309 h 464"/>
                  <a:gd name="T14" fmla="*/ 54 w 463"/>
                  <a:gd name="T15" fmla="*/ 456 h 464"/>
                  <a:gd name="T16" fmla="*/ 54 w 463"/>
                  <a:gd name="T17" fmla="*/ 456 h 464"/>
                  <a:gd name="T18" fmla="*/ 51 w 463"/>
                  <a:gd name="T19" fmla="*/ 459 h 464"/>
                  <a:gd name="T20" fmla="*/ 47 w 463"/>
                  <a:gd name="T21" fmla="*/ 461 h 464"/>
                  <a:gd name="T22" fmla="*/ 42 w 463"/>
                  <a:gd name="T23" fmla="*/ 463 h 464"/>
                  <a:gd name="T24" fmla="*/ 37 w 463"/>
                  <a:gd name="T25" fmla="*/ 463 h 464"/>
                  <a:gd name="T26" fmla="*/ 32 w 463"/>
                  <a:gd name="T27" fmla="*/ 464 h 464"/>
                  <a:gd name="T28" fmla="*/ 28 w 463"/>
                  <a:gd name="T29" fmla="*/ 463 h 464"/>
                  <a:gd name="T30" fmla="*/ 24 w 463"/>
                  <a:gd name="T31" fmla="*/ 462 h 464"/>
                  <a:gd name="T32" fmla="*/ 19 w 463"/>
                  <a:gd name="T33" fmla="*/ 461 h 464"/>
                  <a:gd name="T34" fmla="*/ 19 w 463"/>
                  <a:gd name="T35" fmla="*/ 461 h 464"/>
                  <a:gd name="T36" fmla="*/ 15 w 463"/>
                  <a:gd name="T37" fmla="*/ 458 h 464"/>
                  <a:gd name="T38" fmla="*/ 12 w 463"/>
                  <a:gd name="T39" fmla="*/ 456 h 464"/>
                  <a:gd name="T40" fmla="*/ 8 w 463"/>
                  <a:gd name="T41" fmla="*/ 452 h 464"/>
                  <a:gd name="T42" fmla="*/ 5 w 463"/>
                  <a:gd name="T43" fmla="*/ 449 h 464"/>
                  <a:gd name="T44" fmla="*/ 3 w 463"/>
                  <a:gd name="T45" fmla="*/ 444 h 464"/>
                  <a:gd name="T46" fmla="*/ 1 w 463"/>
                  <a:gd name="T47" fmla="*/ 440 h 464"/>
                  <a:gd name="T48" fmla="*/ 0 w 463"/>
                  <a:gd name="T49" fmla="*/ 435 h 464"/>
                  <a:gd name="T50" fmla="*/ 0 w 463"/>
                  <a:gd name="T51" fmla="*/ 431 h 464"/>
                  <a:gd name="T52" fmla="*/ 0 w 463"/>
                  <a:gd name="T53" fmla="*/ 0 h 464"/>
                  <a:gd name="T54" fmla="*/ 66 w 463"/>
                  <a:gd name="T55" fmla="*/ 0 h 464"/>
                  <a:gd name="T56" fmla="*/ 66 w 463"/>
                  <a:gd name="T57" fmla="*/ 360 h 464"/>
                  <a:gd name="T58" fmla="*/ 210 w 463"/>
                  <a:gd name="T59" fmla="*/ 239 h 464"/>
                  <a:gd name="T60" fmla="*/ 210 w 463"/>
                  <a:gd name="T61" fmla="*/ 239 h 464"/>
                  <a:gd name="T62" fmla="*/ 215 w 463"/>
                  <a:gd name="T63" fmla="*/ 236 h 464"/>
                  <a:gd name="T64" fmla="*/ 221 w 463"/>
                  <a:gd name="T65" fmla="*/ 234 h 464"/>
                  <a:gd name="T66" fmla="*/ 226 w 463"/>
                  <a:gd name="T67" fmla="*/ 232 h 464"/>
                  <a:gd name="T68" fmla="*/ 232 w 463"/>
                  <a:gd name="T69" fmla="*/ 232 h 464"/>
                  <a:gd name="T70" fmla="*/ 237 w 463"/>
                  <a:gd name="T71" fmla="*/ 232 h 464"/>
                  <a:gd name="T72" fmla="*/ 242 w 463"/>
                  <a:gd name="T73" fmla="*/ 234 h 464"/>
                  <a:gd name="T74" fmla="*/ 247 w 463"/>
                  <a:gd name="T75" fmla="*/ 236 h 464"/>
                  <a:gd name="T76" fmla="*/ 253 w 463"/>
                  <a:gd name="T77" fmla="*/ 239 h 464"/>
                  <a:gd name="T78" fmla="*/ 396 w 463"/>
                  <a:gd name="T79" fmla="*/ 360 h 464"/>
                  <a:gd name="T80" fmla="*/ 396 w 463"/>
                  <a:gd name="T81" fmla="*/ 0 h 464"/>
                  <a:gd name="T82" fmla="*/ 463 w 463"/>
                  <a:gd name="T83" fmla="*/ 0 h 464"/>
                  <a:gd name="T84" fmla="*/ 463 w 463"/>
                  <a:gd name="T85" fmla="*/ 431 h 464"/>
                  <a:gd name="T86" fmla="*/ 463 w 463"/>
                  <a:gd name="T87" fmla="*/ 431 h 464"/>
                  <a:gd name="T88" fmla="*/ 463 w 463"/>
                  <a:gd name="T89" fmla="*/ 435 h 464"/>
                  <a:gd name="T90" fmla="*/ 462 w 463"/>
                  <a:gd name="T91" fmla="*/ 440 h 464"/>
                  <a:gd name="T92" fmla="*/ 460 w 463"/>
                  <a:gd name="T93" fmla="*/ 444 h 464"/>
                  <a:gd name="T94" fmla="*/ 458 w 463"/>
                  <a:gd name="T95" fmla="*/ 449 h 464"/>
                  <a:gd name="T96" fmla="*/ 455 w 463"/>
                  <a:gd name="T97" fmla="*/ 452 h 464"/>
                  <a:gd name="T98" fmla="*/ 451 w 463"/>
                  <a:gd name="T99" fmla="*/ 456 h 464"/>
                  <a:gd name="T100" fmla="*/ 448 w 463"/>
                  <a:gd name="T101" fmla="*/ 458 h 464"/>
                  <a:gd name="T102" fmla="*/ 444 w 463"/>
                  <a:gd name="T103" fmla="*/ 461 h 464"/>
                  <a:gd name="T104" fmla="*/ 444 w 463"/>
                  <a:gd name="T105" fmla="*/ 461 h 464"/>
                  <a:gd name="T106" fmla="*/ 437 w 463"/>
                  <a:gd name="T107" fmla="*/ 463 h 464"/>
                  <a:gd name="T108" fmla="*/ 430 w 463"/>
                  <a:gd name="T109" fmla="*/ 464 h 464"/>
                  <a:gd name="T110" fmla="*/ 430 w 463"/>
                  <a:gd name="T111" fmla="*/ 464 h 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463" h="464">
                    <a:moveTo>
                      <a:pt x="430" y="464"/>
                    </a:moveTo>
                    <a:lnTo>
                      <a:pt x="430" y="464"/>
                    </a:lnTo>
                    <a:lnTo>
                      <a:pt x="424" y="463"/>
                    </a:lnTo>
                    <a:lnTo>
                      <a:pt x="418" y="462"/>
                    </a:lnTo>
                    <a:lnTo>
                      <a:pt x="413" y="459"/>
                    </a:lnTo>
                    <a:lnTo>
                      <a:pt x="409" y="456"/>
                    </a:lnTo>
                    <a:lnTo>
                      <a:pt x="232" y="309"/>
                    </a:lnTo>
                    <a:lnTo>
                      <a:pt x="54" y="456"/>
                    </a:lnTo>
                    <a:lnTo>
                      <a:pt x="54" y="456"/>
                    </a:lnTo>
                    <a:lnTo>
                      <a:pt x="51" y="459"/>
                    </a:lnTo>
                    <a:lnTo>
                      <a:pt x="47" y="461"/>
                    </a:lnTo>
                    <a:lnTo>
                      <a:pt x="42" y="463"/>
                    </a:lnTo>
                    <a:lnTo>
                      <a:pt x="37" y="463"/>
                    </a:lnTo>
                    <a:lnTo>
                      <a:pt x="32" y="464"/>
                    </a:lnTo>
                    <a:lnTo>
                      <a:pt x="28" y="463"/>
                    </a:lnTo>
                    <a:lnTo>
                      <a:pt x="24" y="462"/>
                    </a:lnTo>
                    <a:lnTo>
                      <a:pt x="19" y="461"/>
                    </a:lnTo>
                    <a:lnTo>
                      <a:pt x="19" y="461"/>
                    </a:lnTo>
                    <a:lnTo>
                      <a:pt x="15" y="458"/>
                    </a:lnTo>
                    <a:lnTo>
                      <a:pt x="12" y="456"/>
                    </a:lnTo>
                    <a:lnTo>
                      <a:pt x="8" y="452"/>
                    </a:lnTo>
                    <a:lnTo>
                      <a:pt x="5" y="449"/>
                    </a:lnTo>
                    <a:lnTo>
                      <a:pt x="3" y="444"/>
                    </a:lnTo>
                    <a:lnTo>
                      <a:pt x="1" y="440"/>
                    </a:lnTo>
                    <a:lnTo>
                      <a:pt x="0" y="435"/>
                    </a:lnTo>
                    <a:lnTo>
                      <a:pt x="0" y="431"/>
                    </a:lnTo>
                    <a:lnTo>
                      <a:pt x="0" y="0"/>
                    </a:lnTo>
                    <a:lnTo>
                      <a:pt x="66" y="0"/>
                    </a:lnTo>
                    <a:lnTo>
                      <a:pt x="66" y="360"/>
                    </a:lnTo>
                    <a:lnTo>
                      <a:pt x="210" y="239"/>
                    </a:lnTo>
                    <a:lnTo>
                      <a:pt x="210" y="239"/>
                    </a:lnTo>
                    <a:lnTo>
                      <a:pt x="215" y="236"/>
                    </a:lnTo>
                    <a:lnTo>
                      <a:pt x="221" y="234"/>
                    </a:lnTo>
                    <a:lnTo>
                      <a:pt x="226" y="232"/>
                    </a:lnTo>
                    <a:lnTo>
                      <a:pt x="232" y="232"/>
                    </a:lnTo>
                    <a:lnTo>
                      <a:pt x="237" y="232"/>
                    </a:lnTo>
                    <a:lnTo>
                      <a:pt x="242" y="234"/>
                    </a:lnTo>
                    <a:lnTo>
                      <a:pt x="247" y="236"/>
                    </a:lnTo>
                    <a:lnTo>
                      <a:pt x="253" y="239"/>
                    </a:lnTo>
                    <a:lnTo>
                      <a:pt x="396" y="360"/>
                    </a:lnTo>
                    <a:lnTo>
                      <a:pt x="396" y="0"/>
                    </a:lnTo>
                    <a:lnTo>
                      <a:pt x="463" y="0"/>
                    </a:lnTo>
                    <a:lnTo>
                      <a:pt x="463" y="431"/>
                    </a:lnTo>
                    <a:lnTo>
                      <a:pt x="463" y="431"/>
                    </a:lnTo>
                    <a:lnTo>
                      <a:pt x="463" y="435"/>
                    </a:lnTo>
                    <a:lnTo>
                      <a:pt x="462" y="440"/>
                    </a:lnTo>
                    <a:lnTo>
                      <a:pt x="460" y="444"/>
                    </a:lnTo>
                    <a:lnTo>
                      <a:pt x="458" y="449"/>
                    </a:lnTo>
                    <a:lnTo>
                      <a:pt x="455" y="452"/>
                    </a:lnTo>
                    <a:lnTo>
                      <a:pt x="451" y="456"/>
                    </a:lnTo>
                    <a:lnTo>
                      <a:pt x="448" y="458"/>
                    </a:lnTo>
                    <a:lnTo>
                      <a:pt x="444" y="461"/>
                    </a:lnTo>
                    <a:lnTo>
                      <a:pt x="444" y="461"/>
                    </a:lnTo>
                    <a:lnTo>
                      <a:pt x="437" y="463"/>
                    </a:lnTo>
                    <a:lnTo>
                      <a:pt x="430" y="464"/>
                    </a:lnTo>
                    <a:lnTo>
                      <a:pt x="430" y="4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6" name="Freeform 177">
                <a:extLst>
                  <a:ext uri="{FF2B5EF4-FFF2-40B4-BE49-F238E27FC236}">
                    <a16:creationId xmlns:a16="http://schemas.microsoft.com/office/drawing/2014/main" xmlns="" id="{86EBC03D-416B-4DD7-9925-88EA613263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29025" y="1989138"/>
                <a:ext cx="60325" cy="60325"/>
              </a:xfrm>
              <a:custGeom>
                <a:avLst/>
                <a:gdLst>
                  <a:gd name="T0" fmla="*/ 118 w 264"/>
                  <a:gd name="T1" fmla="*/ 264 h 264"/>
                  <a:gd name="T2" fmla="*/ 81 w 264"/>
                  <a:gd name="T3" fmla="*/ 254 h 264"/>
                  <a:gd name="T4" fmla="*/ 48 w 264"/>
                  <a:gd name="T5" fmla="*/ 234 h 264"/>
                  <a:gd name="T6" fmla="*/ 23 w 264"/>
                  <a:gd name="T7" fmla="*/ 206 h 264"/>
                  <a:gd name="T8" fmla="*/ 6 w 264"/>
                  <a:gd name="T9" fmla="*/ 172 h 264"/>
                  <a:gd name="T10" fmla="*/ 0 w 264"/>
                  <a:gd name="T11" fmla="*/ 133 h 264"/>
                  <a:gd name="T12" fmla="*/ 3 w 264"/>
                  <a:gd name="T13" fmla="*/ 106 h 264"/>
                  <a:gd name="T14" fmla="*/ 16 w 264"/>
                  <a:gd name="T15" fmla="*/ 70 h 264"/>
                  <a:gd name="T16" fmla="*/ 39 w 264"/>
                  <a:gd name="T17" fmla="*/ 39 h 264"/>
                  <a:gd name="T18" fmla="*/ 70 w 264"/>
                  <a:gd name="T19" fmla="*/ 16 h 264"/>
                  <a:gd name="T20" fmla="*/ 106 w 264"/>
                  <a:gd name="T21" fmla="*/ 2 h 264"/>
                  <a:gd name="T22" fmla="*/ 133 w 264"/>
                  <a:gd name="T23" fmla="*/ 0 h 264"/>
                  <a:gd name="T24" fmla="*/ 172 w 264"/>
                  <a:gd name="T25" fmla="*/ 6 h 264"/>
                  <a:gd name="T26" fmla="*/ 206 w 264"/>
                  <a:gd name="T27" fmla="*/ 23 h 264"/>
                  <a:gd name="T28" fmla="*/ 234 w 264"/>
                  <a:gd name="T29" fmla="*/ 48 h 264"/>
                  <a:gd name="T30" fmla="*/ 254 w 264"/>
                  <a:gd name="T31" fmla="*/ 81 h 264"/>
                  <a:gd name="T32" fmla="*/ 264 w 264"/>
                  <a:gd name="T33" fmla="*/ 119 h 264"/>
                  <a:gd name="T34" fmla="*/ 264 w 264"/>
                  <a:gd name="T35" fmla="*/ 146 h 264"/>
                  <a:gd name="T36" fmla="*/ 254 w 264"/>
                  <a:gd name="T37" fmla="*/ 183 h 264"/>
                  <a:gd name="T38" fmla="*/ 234 w 264"/>
                  <a:gd name="T39" fmla="*/ 217 h 264"/>
                  <a:gd name="T40" fmla="*/ 206 w 264"/>
                  <a:gd name="T41" fmla="*/ 242 h 264"/>
                  <a:gd name="T42" fmla="*/ 172 w 264"/>
                  <a:gd name="T43" fmla="*/ 259 h 264"/>
                  <a:gd name="T44" fmla="*/ 133 w 264"/>
                  <a:gd name="T45" fmla="*/ 264 h 264"/>
                  <a:gd name="T46" fmla="*/ 133 w 264"/>
                  <a:gd name="T47" fmla="*/ 66 h 264"/>
                  <a:gd name="T48" fmla="*/ 113 w 264"/>
                  <a:gd name="T49" fmla="*/ 70 h 264"/>
                  <a:gd name="T50" fmla="*/ 96 w 264"/>
                  <a:gd name="T51" fmla="*/ 78 h 264"/>
                  <a:gd name="T52" fmla="*/ 74 w 264"/>
                  <a:gd name="T53" fmla="*/ 101 h 264"/>
                  <a:gd name="T54" fmla="*/ 68 w 264"/>
                  <a:gd name="T55" fmla="*/ 119 h 264"/>
                  <a:gd name="T56" fmla="*/ 67 w 264"/>
                  <a:gd name="T57" fmla="*/ 133 h 264"/>
                  <a:gd name="T58" fmla="*/ 70 w 264"/>
                  <a:gd name="T59" fmla="*/ 152 h 264"/>
                  <a:gd name="T60" fmla="*/ 78 w 264"/>
                  <a:gd name="T61" fmla="*/ 169 h 264"/>
                  <a:gd name="T62" fmla="*/ 101 w 264"/>
                  <a:gd name="T63" fmla="*/ 191 h 264"/>
                  <a:gd name="T64" fmla="*/ 119 w 264"/>
                  <a:gd name="T65" fmla="*/ 197 h 264"/>
                  <a:gd name="T66" fmla="*/ 133 w 264"/>
                  <a:gd name="T67" fmla="*/ 198 h 264"/>
                  <a:gd name="T68" fmla="*/ 153 w 264"/>
                  <a:gd name="T69" fmla="*/ 196 h 264"/>
                  <a:gd name="T70" fmla="*/ 169 w 264"/>
                  <a:gd name="T71" fmla="*/ 188 h 264"/>
                  <a:gd name="T72" fmla="*/ 191 w 264"/>
                  <a:gd name="T73" fmla="*/ 164 h 264"/>
                  <a:gd name="T74" fmla="*/ 197 w 264"/>
                  <a:gd name="T75" fmla="*/ 145 h 264"/>
                  <a:gd name="T76" fmla="*/ 198 w 264"/>
                  <a:gd name="T77" fmla="*/ 133 h 264"/>
                  <a:gd name="T78" fmla="*/ 196 w 264"/>
                  <a:gd name="T79" fmla="*/ 113 h 264"/>
                  <a:gd name="T80" fmla="*/ 188 w 264"/>
                  <a:gd name="T81" fmla="*/ 95 h 264"/>
                  <a:gd name="T82" fmla="*/ 164 w 264"/>
                  <a:gd name="T83" fmla="*/ 74 h 264"/>
                  <a:gd name="T84" fmla="*/ 145 w 264"/>
                  <a:gd name="T85" fmla="*/ 67 h 264"/>
                  <a:gd name="T86" fmla="*/ 133 w 264"/>
                  <a:gd name="T87" fmla="*/ 66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64" h="264">
                    <a:moveTo>
                      <a:pt x="133" y="264"/>
                    </a:moveTo>
                    <a:lnTo>
                      <a:pt x="133" y="264"/>
                    </a:lnTo>
                    <a:lnTo>
                      <a:pt x="118" y="264"/>
                    </a:lnTo>
                    <a:lnTo>
                      <a:pt x="106" y="262"/>
                    </a:lnTo>
                    <a:lnTo>
                      <a:pt x="94" y="259"/>
                    </a:lnTo>
                    <a:lnTo>
                      <a:pt x="81" y="254"/>
                    </a:lnTo>
                    <a:lnTo>
                      <a:pt x="70" y="249"/>
                    </a:lnTo>
                    <a:lnTo>
                      <a:pt x="58" y="242"/>
                    </a:lnTo>
                    <a:lnTo>
                      <a:pt x="48" y="234"/>
                    </a:lnTo>
                    <a:lnTo>
                      <a:pt x="39" y="226"/>
                    </a:lnTo>
                    <a:lnTo>
                      <a:pt x="30" y="217"/>
                    </a:lnTo>
                    <a:lnTo>
                      <a:pt x="23" y="206"/>
                    </a:lnTo>
                    <a:lnTo>
                      <a:pt x="16" y="195"/>
                    </a:lnTo>
                    <a:lnTo>
                      <a:pt x="11" y="183"/>
                    </a:lnTo>
                    <a:lnTo>
                      <a:pt x="6" y="172"/>
                    </a:lnTo>
                    <a:lnTo>
                      <a:pt x="3" y="159"/>
                    </a:lnTo>
                    <a:lnTo>
                      <a:pt x="0" y="146"/>
                    </a:lnTo>
                    <a:lnTo>
                      <a:pt x="0" y="133"/>
                    </a:lnTo>
                    <a:lnTo>
                      <a:pt x="0" y="133"/>
                    </a:lnTo>
                    <a:lnTo>
                      <a:pt x="0" y="119"/>
                    </a:lnTo>
                    <a:lnTo>
                      <a:pt x="3" y="106"/>
                    </a:lnTo>
                    <a:lnTo>
                      <a:pt x="6" y="93"/>
                    </a:lnTo>
                    <a:lnTo>
                      <a:pt x="11" y="81"/>
                    </a:lnTo>
                    <a:lnTo>
                      <a:pt x="16" y="70"/>
                    </a:lnTo>
                    <a:lnTo>
                      <a:pt x="23" y="58"/>
                    </a:lnTo>
                    <a:lnTo>
                      <a:pt x="30" y="48"/>
                    </a:lnTo>
                    <a:lnTo>
                      <a:pt x="39" y="39"/>
                    </a:lnTo>
                    <a:lnTo>
                      <a:pt x="48" y="30"/>
                    </a:lnTo>
                    <a:lnTo>
                      <a:pt x="58" y="23"/>
                    </a:lnTo>
                    <a:lnTo>
                      <a:pt x="70" y="16"/>
                    </a:lnTo>
                    <a:lnTo>
                      <a:pt x="81" y="11"/>
                    </a:lnTo>
                    <a:lnTo>
                      <a:pt x="94" y="6"/>
                    </a:lnTo>
                    <a:lnTo>
                      <a:pt x="106" y="2"/>
                    </a:lnTo>
                    <a:lnTo>
                      <a:pt x="118" y="0"/>
                    </a:lnTo>
                    <a:lnTo>
                      <a:pt x="133" y="0"/>
                    </a:lnTo>
                    <a:lnTo>
                      <a:pt x="133" y="0"/>
                    </a:lnTo>
                    <a:lnTo>
                      <a:pt x="146" y="0"/>
                    </a:lnTo>
                    <a:lnTo>
                      <a:pt x="159" y="2"/>
                    </a:lnTo>
                    <a:lnTo>
                      <a:pt x="172" y="6"/>
                    </a:lnTo>
                    <a:lnTo>
                      <a:pt x="184" y="11"/>
                    </a:lnTo>
                    <a:lnTo>
                      <a:pt x="195" y="16"/>
                    </a:lnTo>
                    <a:lnTo>
                      <a:pt x="206" y="23"/>
                    </a:lnTo>
                    <a:lnTo>
                      <a:pt x="217" y="30"/>
                    </a:lnTo>
                    <a:lnTo>
                      <a:pt x="226" y="39"/>
                    </a:lnTo>
                    <a:lnTo>
                      <a:pt x="234" y="48"/>
                    </a:lnTo>
                    <a:lnTo>
                      <a:pt x="242" y="58"/>
                    </a:lnTo>
                    <a:lnTo>
                      <a:pt x="249" y="70"/>
                    </a:lnTo>
                    <a:lnTo>
                      <a:pt x="254" y="81"/>
                    </a:lnTo>
                    <a:lnTo>
                      <a:pt x="259" y="93"/>
                    </a:lnTo>
                    <a:lnTo>
                      <a:pt x="262" y="106"/>
                    </a:lnTo>
                    <a:lnTo>
                      <a:pt x="264" y="119"/>
                    </a:lnTo>
                    <a:lnTo>
                      <a:pt x="264" y="133"/>
                    </a:lnTo>
                    <a:lnTo>
                      <a:pt x="264" y="133"/>
                    </a:lnTo>
                    <a:lnTo>
                      <a:pt x="264" y="146"/>
                    </a:lnTo>
                    <a:lnTo>
                      <a:pt x="262" y="159"/>
                    </a:lnTo>
                    <a:lnTo>
                      <a:pt x="259" y="172"/>
                    </a:lnTo>
                    <a:lnTo>
                      <a:pt x="254" y="183"/>
                    </a:lnTo>
                    <a:lnTo>
                      <a:pt x="249" y="195"/>
                    </a:lnTo>
                    <a:lnTo>
                      <a:pt x="242" y="206"/>
                    </a:lnTo>
                    <a:lnTo>
                      <a:pt x="234" y="217"/>
                    </a:lnTo>
                    <a:lnTo>
                      <a:pt x="226" y="226"/>
                    </a:lnTo>
                    <a:lnTo>
                      <a:pt x="217" y="234"/>
                    </a:lnTo>
                    <a:lnTo>
                      <a:pt x="206" y="242"/>
                    </a:lnTo>
                    <a:lnTo>
                      <a:pt x="195" y="249"/>
                    </a:lnTo>
                    <a:lnTo>
                      <a:pt x="184" y="254"/>
                    </a:lnTo>
                    <a:lnTo>
                      <a:pt x="172" y="259"/>
                    </a:lnTo>
                    <a:lnTo>
                      <a:pt x="159" y="262"/>
                    </a:lnTo>
                    <a:lnTo>
                      <a:pt x="146" y="264"/>
                    </a:lnTo>
                    <a:lnTo>
                      <a:pt x="133" y="264"/>
                    </a:lnTo>
                    <a:lnTo>
                      <a:pt x="133" y="264"/>
                    </a:lnTo>
                    <a:close/>
                    <a:moveTo>
                      <a:pt x="133" y="66"/>
                    </a:moveTo>
                    <a:lnTo>
                      <a:pt x="133" y="66"/>
                    </a:lnTo>
                    <a:lnTo>
                      <a:pt x="126" y="66"/>
                    </a:lnTo>
                    <a:lnTo>
                      <a:pt x="119" y="67"/>
                    </a:lnTo>
                    <a:lnTo>
                      <a:pt x="113" y="70"/>
                    </a:lnTo>
                    <a:lnTo>
                      <a:pt x="107" y="72"/>
                    </a:lnTo>
                    <a:lnTo>
                      <a:pt x="101" y="74"/>
                    </a:lnTo>
                    <a:lnTo>
                      <a:pt x="96" y="78"/>
                    </a:lnTo>
                    <a:lnTo>
                      <a:pt x="85" y="85"/>
                    </a:lnTo>
                    <a:lnTo>
                      <a:pt x="78" y="95"/>
                    </a:lnTo>
                    <a:lnTo>
                      <a:pt x="74" y="101"/>
                    </a:lnTo>
                    <a:lnTo>
                      <a:pt x="72" y="107"/>
                    </a:lnTo>
                    <a:lnTo>
                      <a:pt x="70" y="113"/>
                    </a:lnTo>
                    <a:lnTo>
                      <a:pt x="68" y="119"/>
                    </a:lnTo>
                    <a:lnTo>
                      <a:pt x="67" y="125"/>
                    </a:lnTo>
                    <a:lnTo>
                      <a:pt x="67" y="133"/>
                    </a:lnTo>
                    <a:lnTo>
                      <a:pt x="67" y="133"/>
                    </a:lnTo>
                    <a:lnTo>
                      <a:pt x="67" y="139"/>
                    </a:lnTo>
                    <a:lnTo>
                      <a:pt x="68" y="145"/>
                    </a:lnTo>
                    <a:lnTo>
                      <a:pt x="70" y="152"/>
                    </a:lnTo>
                    <a:lnTo>
                      <a:pt x="72" y="158"/>
                    </a:lnTo>
                    <a:lnTo>
                      <a:pt x="74" y="164"/>
                    </a:lnTo>
                    <a:lnTo>
                      <a:pt x="78" y="169"/>
                    </a:lnTo>
                    <a:lnTo>
                      <a:pt x="85" y="179"/>
                    </a:lnTo>
                    <a:lnTo>
                      <a:pt x="96" y="188"/>
                    </a:lnTo>
                    <a:lnTo>
                      <a:pt x="101" y="191"/>
                    </a:lnTo>
                    <a:lnTo>
                      <a:pt x="107" y="193"/>
                    </a:lnTo>
                    <a:lnTo>
                      <a:pt x="113" y="196"/>
                    </a:lnTo>
                    <a:lnTo>
                      <a:pt x="119" y="197"/>
                    </a:lnTo>
                    <a:lnTo>
                      <a:pt x="126" y="198"/>
                    </a:lnTo>
                    <a:lnTo>
                      <a:pt x="133" y="198"/>
                    </a:lnTo>
                    <a:lnTo>
                      <a:pt x="133" y="198"/>
                    </a:lnTo>
                    <a:lnTo>
                      <a:pt x="139" y="198"/>
                    </a:lnTo>
                    <a:lnTo>
                      <a:pt x="145" y="197"/>
                    </a:lnTo>
                    <a:lnTo>
                      <a:pt x="153" y="196"/>
                    </a:lnTo>
                    <a:lnTo>
                      <a:pt x="158" y="193"/>
                    </a:lnTo>
                    <a:lnTo>
                      <a:pt x="164" y="191"/>
                    </a:lnTo>
                    <a:lnTo>
                      <a:pt x="169" y="188"/>
                    </a:lnTo>
                    <a:lnTo>
                      <a:pt x="180" y="179"/>
                    </a:lnTo>
                    <a:lnTo>
                      <a:pt x="188" y="169"/>
                    </a:lnTo>
                    <a:lnTo>
                      <a:pt x="191" y="164"/>
                    </a:lnTo>
                    <a:lnTo>
                      <a:pt x="193" y="158"/>
                    </a:lnTo>
                    <a:lnTo>
                      <a:pt x="196" y="152"/>
                    </a:lnTo>
                    <a:lnTo>
                      <a:pt x="197" y="145"/>
                    </a:lnTo>
                    <a:lnTo>
                      <a:pt x="198" y="139"/>
                    </a:lnTo>
                    <a:lnTo>
                      <a:pt x="198" y="133"/>
                    </a:lnTo>
                    <a:lnTo>
                      <a:pt x="198" y="133"/>
                    </a:lnTo>
                    <a:lnTo>
                      <a:pt x="198" y="125"/>
                    </a:lnTo>
                    <a:lnTo>
                      <a:pt x="197" y="119"/>
                    </a:lnTo>
                    <a:lnTo>
                      <a:pt x="196" y="113"/>
                    </a:lnTo>
                    <a:lnTo>
                      <a:pt x="193" y="107"/>
                    </a:lnTo>
                    <a:lnTo>
                      <a:pt x="191" y="101"/>
                    </a:lnTo>
                    <a:lnTo>
                      <a:pt x="188" y="95"/>
                    </a:lnTo>
                    <a:lnTo>
                      <a:pt x="180" y="85"/>
                    </a:lnTo>
                    <a:lnTo>
                      <a:pt x="169" y="78"/>
                    </a:lnTo>
                    <a:lnTo>
                      <a:pt x="164" y="74"/>
                    </a:lnTo>
                    <a:lnTo>
                      <a:pt x="158" y="72"/>
                    </a:lnTo>
                    <a:lnTo>
                      <a:pt x="153" y="70"/>
                    </a:lnTo>
                    <a:lnTo>
                      <a:pt x="145" y="67"/>
                    </a:lnTo>
                    <a:lnTo>
                      <a:pt x="139" y="66"/>
                    </a:lnTo>
                    <a:lnTo>
                      <a:pt x="133" y="66"/>
                    </a:lnTo>
                    <a:lnTo>
                      <a:pt x="133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178">
                <a:extLst>
                  <a:ext uri="{FF2B5EF4-FFF2-40B4-BE49-F238E27FC236}">
                    <a16:creationId xmlns:a16="http://schemas.microsoft.com/office/drawing/2014/main" xmlns="" id="{0544977A-39CC-423B-8900-DDA1A6DDF14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89338" y="1944688"/>
                <a:ext cx="139700" cy="149225"/>
              </a:xfrm>
              <a:custGeom>
                <a:avLst/>
                <a:gdLst>
                  <a:gd name="T0" fmla="*/ 264 w 617"/>
                  <a:gd name="T1" fmla="*/ 656 h 661"/>
                  <a:gd name="T2" fmla="*/ 208 w 617"/>
                  <a:gd name="T3" fmla="*/ 627 h 661"/>
                  <a:gd name="T4" fmla="*/ 165 w 617"/>
                  <a:gd name="T5" fmla="*/ 578 h 661"/>
                  <a:gd name="T6" fmla="*/ 112 w 617"/>
                  <a:gd name="T7" fmla="*/ 570 h 661"/>
                  <a:gd name="T8" fmla="*/ 57 w 617"/>
                  <a:gd name="T9" fmla="*/ 538 h 661"/>
                  <a:gd name="T10" fmla="*/ 22 w 617"/>
                  <a:gd name="T11" fmla="*/ 495 h 661"/>
                  <a:gd name="T12" fmla="*/ 2 w 617"/>
                  <a:gd name="T13" fmla="*/ 434 h 661"/>
                  <a:gd name="T14" fmla="*/ 6 w 617"/>
                  <a:gd name="T15" fmla="*/ 370 h 661"/>
                  <a:gd name="T16" fmla="*/ 17 w 617"/>
                  <a:gd name="T17" fmla="*/ 320 h 661"/>
                  <a:gd name="T18" fmla="*/ 1 w 617"/>
                  <a:gd name="T19" fmla="*/ 259 h 661"/>
                  <a:gd name="T20" fmla="*/ 9 w 617"/>
                  <a:gd name="T21" fmla="*/ 195 h 661"/>
                  <a:gd name="T22" fmla="*/ 35 w 617"/>
                  <a:gd name="T23" fmla="*/ 146 h 661"/>
                  <a:gd name="T24" fmla="*/ 82 w 617"/>
                  <a:gd name="T25" fmla="*/ 105 h 661"/>
                  <a:gd name="T26" fmla="*/ 143 w 617"/>
                  <a:gd name="T27" fmla="*/ 84 h 661"/>
                  <a:gd name="T28" fmla="*/ 185 w 617"/>
                  <a:gd name="T29" fmla="*/ 55 h 661"/>
                  <a:gd name="T30" fmla="*/ 234 w 617"/>
                  <a:gd name="T31" fmla="*/ 17 h 661"/>
                  <a:gd name="T32" fmla="*/ 298 w 617"/>
                  <a:gd name="T33" fmla="*/ 0 h 661"/>
                  <a:gd name="T34" fmla="*/ 352 w 617"/>
                  <a:gd name="T35" fmla="*/ 6 h 661"/>
                  <a:gd name="T36" fmla="*/ 409 w 617"/>
                  <a:gd name="T37" fmla="*/ 34 h 661"/>
                  <a:gd name="T38" fmla="*/ 452 w 617"/>
                  <a:gd name="T39" fmla="*/ 82 h 661"/>
                  <a:gd name="T40" fmla="*/ 505 w 617"/>
                  <a:gd name="T41" fmla="*/ 92 h 661"/>
                  <a:gd name="T42" fmla="*/ 560 w 617"/>
                  <a:gd name="T43" fmla="*/ 123 h 661"/>
                  <a:gd name="T44" fmla="*/ 595 w 617"/>
                  <a:gd name="T45" fmla="*/ 165 h 661"/>
                  <a:gd name="T46" fmla="*/ 615 w 617"/>
                  <a:gd name="T47" fmla="*/ 227 h 661"/>
                  <a:gd name="T48" fmla="*/ 611 w 617"/>
                  <a:gd name="T49" fmla="*/ 290 h 661"/>
                  <a:gd name="T50" fmla="*/ 600 w 617"/>
                  <a:gd name="T51" fmla="*/ 340 h 661"/>
                  <a:gd name="T52" fmla="*/ 616 w 617"/>
                  <a:gd name="T53" fmla="*/ 402 h 661"/>
                  <a:gd name="T54" fmla="*/ 608 w 617"/>
                  <a:gd name="T55" fmla="*/ 465 h 661"/>
                  <a:gd name="T56" fmla="*/ 582 w 617"/>
                  <a:gd name="T57" fmla="*/ 514 h 661"/>
                  <a:gd name="T58" fmla="*/ 535 w 617"/>
                  <a:gd name="T59" fmla="*/ 556 h 661"/>
                  <a:gd name="T60" fmla="*/ 473 w 617"/>
                  <a:gd name="T61" fmla="*/ 577 h 661"/>
                  <a:gd name="T62" fmla="*/ 446 w 617"/>
                  <a:gd name="T63" fmla="*/ 587 h 661"/>
                  <a:gd name="T64" fmla="*/ 401 w 617"/>
                  <a:gd name="T65" fmla="*/ 633 h 661"/>
                  <a:gd name="T66" fmla="*/ 341 w 617"/>
                  <a:gd name="T67" fmla="*/ 658 h 661"/>
                  <a:gd name="T68" fmla="*/ 186 w 617"/>
                  <a:gd name="T69" fmla="*/ 511 h 661"/>
                  <a:gd name="T70" fmla="*/ 212 w 617"/>
                  <a:gd name="T71" fmla="*/ 523 h 661"/>
                  <a:gd name="T72" fmla="*/ 242 w 617"/>
                  <a:gd name="T73" fmla="*/ 569 h 661"/>
                  <a:gd name="T74" fmla="*/ 309 w 617"/>
                  <a:gd name="T75" fmla="*/ 595 h 661"/>
                  <a:gd name="T76" fmla="*/ 386 w 617"/>
                  <a:gd name="T77" fmla="*/ 557 h 661"/>
                  <a:gd name="T78" fmla="*/ 410 w 617"/>
                  <a:gd name="T79" fmla="*/ 518 h 661"/>
                  <a:gd name="T80" fmla="*/ 436 w 617"/>
                  <a:gd name="T81" fmla="*/ 511 h 661"/>
                  <a:gd name="T82" fmla="*/ 519 w 617"/>
                  <a:gd name="T83" fmla="*/ 486 h 661"/>
                  <a:gd name="T84" fmla="*/ 551 w 617"/>
                  <a:gd name="T85" fmla="*/ 420 h 661"/>
                  <a:gd name="T86" fmla="*/ 528 w 617"/>
                  <a:gd name="T87" fmla="*/ 351 h 661"/>
                  <a:gd name="T88" fmla="*/ 523 w 617"/>
                  <a:gd name="T89" fmla="*/ 319 h 661"/>
                  <a:gd name="T90" fmla="*/ 548 w 617"/>
                  <a:gd name="T91" fmla="*/ 270 h 661"/>
                  <a:gd name="T92" fmla="*/ 538 w 617"/>
                  <a:gd name="T93" fmla="*/ 198 h 661"/>
                  <a:gd name="T94" fmla="*/ 466 w 617"/>
                  <a:gd name="T95" fmla="*/ 150 h 661"/>
                  <a:gd name="T96" fmla="*/ 420 w 617"/>
                  <a:gd name="T97" fmla="*/ 149 h 661"/>
                  <a:gd name="T98" fmla="*/ 401 w 617"/>
                  <a:gd name="T99" fmla="*/ 129 h 661"/>
                  <a:gd name="T100" fmla="*/ 338 w 617"/>
                  <a:gd name="T101" fmla="*/ 70 h 661"/>
                  <a:gd name="T102" fmla="*/ 265 w 617"/>
                  <a:gd name="T103" fmla="*/ 76 h 661"/>
                  <a:gd name="T104" fmla="*/ 216 w 617"/>
                  <a:gd name="T105" fmla="*/ 129 h 661"/>
                  <a:gd name="T106" fmla="*/ 192 w 617"/>
                  <a:gd name="T107" fmla="*/ 150 h 661"/>
                  <a:gd name="T108" fmla="*/ 136 w 617"/>
                  <a:gd name="T109" fmla="*/ 153 h 661"/>
                  <a:gd name="T110" fmla="*/ 79 w 617"/>
                  <a:gd name="T111" fmla="*/ 198 h 661"/>
                  <a:gd name="T112" fmla="*/ 73 w 617"/>
                  <a:gd name="T113" fmla="*/ 283 h 661"/>
                  <a:gd name="T114" fmla="*/ 95 w 617"/>
                  <a:gd name="T115" fmla="*/ 324 h 661"/>
                  <a:gd name="T116" fmla="*/ 89 w 617"/>
                  <a:gd name="T117" fmla="*/ 351 h 661"/>
                  <a:gd name="T118" fmla="*/ 69 w 617"/>
                  <a:gd name="T119" fmla="*/ 434 h 661"/>
                  <a:gd name="T120" fmla="*/ 109 w 617"/>
                  <a:gd name="T121" fmla="*/ 495 h 661"/>
                  <a:gd name="T122" fmla="*/ 181 w 617"/>
                  <a:gd name="T123" fmla="*/ 511 h 6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17" h="661">
                    <a:moveTo>
                      <a:pt x="309" y="661"/>
                    </a:moveTo>
                    <a:lnTo>
                      <a:pt x="309" y="661"/>
                    </a:lnTo>
                    <a:lnTo>
                      <a:pt x="298" y="661"/>
                    </a:lnTo>
                    <a:lnTo>
                      <a:pt x="286" y="660"/>
                    </a:lnTo>
                    <a:lnTo>
                      <a:pt x="276" y="658"/>
                    </a:lnTo>
                    <a:lnTo>
                      <a:pt x="264" y="656"/>
                    </a:lnTo>
                    <a:lnTo>
                      <a:pt x="254" y="652"/>
                    </a:lnTo>
                    <a:lnTo>
                      <a:pt x="245" y="648"/>
                    </a:lnTo>
                    <a:lnTo>
                      <a:pt x="234" y="643"/>
                    </a:lnTo>
                    <a:lnTo>
                      <a:pt x="225" y="639"/>
                    </a:lnTo>
                    <a:lnTo>
                      <a:pt x="217" y="633"/>
                    </a:lnTo>
                    <a:lnTo>
                      <a:pt x="208" y="627"/>
                    </a:lnTo>
                    <a:lnTo>
                      <a:pt x="199" y="619"/>
                    </a:lnTo>
                    <a:lnTo>
                      <a:pt x="192" y="612"/>
                    </a:lnTo>
                    <a:lnTo>
                      <a:pt x="185" y="605"/>
                    </a:lnTo>
                    <a:lnTo>
                      <a:pt x="178" y="597"/>
                    </a:lnTo>
                    <a:lnTo>
                      <a:pt x="171" y="587"/>
                    </a:lnTo>
                    <a:lnTo>
                      <a:pt x="165" y="578"/>
                    </a:lnTo>
                    <a:lnTo>
                      <a:pt x="165" y="578"/>
                    </a:lnTo>
                    <a:lnTo>
                      <a:pt x="155" y="578"/>
                    </a:lnTo>
                    <a:lnTo>
                      <a:pt x="144" y="577"/>
                    </a:lnTo>
                    <a:lnTo>
                      <a:pt x="133" y="576"/>
                    </a:lnTo>
                    <a:lnTo>
                      <a:pt x="123" y="573"/>
                    </a:lnTo>
                    <a:lnTo>
                      <a:pt x="112" y="570"/>
                    </a:lnTo>
                    <a:lnTo>
                      <a:pt x="103" y="567"/>
                    </a:lnTo>
                    <a:lnTo>
                      <a:pt x="93" y="563"/>
                    </a:lnTo>
                    <a:lnTo>
                      <a:pt x="83" y="557"/>
                    </a:lnTo>
                    <a:lnTo>
                      <a:pt x="74" y="551"/>
                    </a:lnTo>
                    <a:lnTo>
                      <a:pt x="66" y="545"/>
                    </a:lnTo>
                    <a:lnTo>
                      <a:pt x="57" y="538"/>
                    </a:lnTo>
                    <a:lnTo>
                      <a:pt x="49" y="530"/>
                    </a:lnTo>
                    <a:lnTo>
                      <a:pt x="42" y="523"/>
                    </a:lnTo>
                    <a:lnTo>
                      <a:pt x="35" y="514"/>
                    </a:lnTo>
                    <a:lnTo>
                      <a:pt x="29" y="506"/>
                    </a:lnTo>
                    <a:lnTo>
                      <a:pt x="22" y="495"/>
                    </a:lnTo>
                    <a:lnTo>
                      <a:pt x="22" y="495"/>
                    </a:lnTo>
                    <a:lnTo>
                      <a:pt x="17" y="486"/>
                    </a:lnTo>
                    <a:lnTo>
                      <a:pt x="12" y="476"/>
                    </a:lnTo>
                    <a:lnTo>
                      <a:pt x="9" y="465"/>
                    </a:lnTo>
                    <a:lnTo>
                      <a:pt x="6" y="455"/>
                    </a:lnTo>
                    <a:lnTo>
                      <a:pt x="3" y="445"/>
                    </a:lnTo>
                    <a:lnTo>
                      <a:pt x="2" y="434"/>
                    </a:lnTo>
                    <a:lnTo>
                      <a:pt x="1" y="423"/>
                    </a:lnTo>
                    <a:lnTo>
                      <a:pt x="0" y="412"/>
                    </a:lnTo>
                    <a:lnTo>
                      <a:pt x="1" y="402"/>
                    </a:lnTo>
                    <a:lnTo>
                      <a:pt x="2" y="392"/>
                    </a:lnTo>
                    <a:lnTo>
                      <a:pt x="4" y="380"/>
                    </a:lnTo>
                    <a:lnTo>
                      <a:pt x="6" y="370"/>
                    </a:lnTo>
                    <a:lnTo>
                      <a:pt x="9" y="360"/>
                    </a:lnTo>
                    <a:lnTo>
                      <a:pt x="13" y="350"/>
                    </a:lnTo>
                    <a:lnTo>
                      <a:pt x="17" y="340"/>
                    </a:lnTo>
                    <a:lnTo>
                      <a:pt x="22" y="331"/>
                    </a:lnTo>
                    <a:lnTo>
                      <a:pt x="22" y="331"/>
                    </a:lnTo>
                    <a:lnTo>
                      <a:pt x="17" y="320"/>
                    </a:lnTo>
                    <a:lnTo>
                      <a:pt x="13" y="311"/>
                    </a:lnTo>
                    <a:lnTo>
                      <a:pt x="9" y="301"/>
                    </a:lnTo>
                    <a:lnTo>
                      <a:pt x="6" y="290"/>
                    </a:lnTo>
                    <a:lnTo>
                      <a:pt x="4" y="280"/>
                    </a:lnTo>
                    <a:lnTo>
                      <a:pt x="2" y="270"/>
                    </a:lnTo>
                    <a:lnTo>
                      <a:pt x="1" y="259"/>
                    </a:lnTo>
                    <a:lnTo>
                      <a:pt x="0" y="248"/>
                    </a:lnTo>
                    <a:lnTo>
                      <a:pt x="1" y="238"/>
                    </a:lnTo>
                    <a:lnTo>
                      <a:pt x="2" y="227"/>
                    </a:lnTo>
                    <a:lnTo>
                      <a:pt x="3" y="216"/>
                    </a:lnTo>
                    <a:lnTo>
                      <a:pt x="6" y="205"/>
                    </a:lnTo>
                    <a:lnTo>
                      <a:pt x="9" y="195"/>
                    </a:lnTo>
                    <a:lnTo>
                      <a:pt x="12" y="185"/>
                    </a:lnTo>
                    <a:lnTo>
                      <a:pt x="17" y="174"/>
                    </a:lnTo>
                    <a:lnTo>
                      <a:pt x="22" y="165"/>
                    </a:lnTo>
                    <a:lnTo>
                      <a:pt x="22" y="165"/>
                    </a:lnTo>
                    <a:lnTo>
                      <a:pt x="29" y="156"/>
                    </a:lnTo>
                    <a:lnTo>
                      <a:pt x="35" y="146"/>
                    </a:lnTo>
                    <a:lnTo>
                      <a:pt x="41" y="138"/>
                    </a:lnTo>
                    <a:lnTo>
                      <a:pt x="49" y="130"/>
                    </a:lnTo>
                    <a:lnTo>
                      <a:pt x="56" y="123"/>
                    </a:lnTo>
                    <a:lnTo>
                      <a:pt x="65" y="116"/>
                    </a:lnTo>
                    <a:lnTo>
                      <a:pt x="74" y="110"/>
                    </a:lnTo>
                    <a:lnTo>
                      <a:pt x="82" y="105"/>
                    </a:lnTo>
                    <a:lnTo>
                      <a:pt x="93" y="100"/>
                    </a:lnTo>
                    <a:lnTo>
                      <a:pt x="102" y="96"/>
                    </a:lnTo>
                    <a:lnTo>
                      <a:pt x="112" y="92"/>
                    </a:lnTo>
                    <a:lnTo>
                      <a:pt x="123" y="89"/>
                    </a:lnTo>
                    <a:lnTo>
                      <a:pt x="133" y="86"/>
                    </a:lnTo>
                    <a:lnTo>
                      <a:pt x="143" y="84"/>
                    </a:lnTo>
                    <a:lnTo>
                      <a:pt x="155" y="83"/>
                    </a:lnTo>
                    <a:lnTo>
                      <a:pt x="165" y="82"/>
                    </a:lnTo>
                    <a:lnTo>
                      <a:pt x="165" y="82"/>
                    </a:lnTo>
                    <a:lnTo>
                      <a:pt x="171" y="73"/>
                    </a:lnTo>
                    <a:lnTo>
                      <a:pt x="178" y="65"/>
                    </a:lnTo>
                    <a:lnTo>
                      <a:pt x="185" y="55"/>
                    </a:lnTo>
                    <a:lnTo>
                      <a:pt x="192" y="48"/>
                    </a:lnTo>
                    <a:lnTo>
                      <a:pt x="199" y="41"/>
                    </a:lnTo>
                    <a:lnTo>
                      <a:pt x="208" y="34"/>
                    </a:lnTo>
                    <a:lnTo>
                      <a:pt x="216" y="27"/>
                    </a:lnTo>
                    <a:lnTo>
                      <a:pt x="225" y="22"/>
                    </a:lnTo>
                    <a:lnTo>
                      <a:pt x="234" y="17"/>
                    </a:lnTo>
                    <a:lnTo>
                      <a:pt x="245" y="12"/>
                    </a:lnTo>
                    <a:lnTo>
                      <a:pt x="254" y="9"/>
                    </a:lnTo>
                    <a:lnTo>
                      <a:pt x="264" y="6"/>
                    </a:lnTo>
                    <a:lnTo>
                      <a:pt x="276" y="3"/>
                    </a:lnTo>
                    <a:lnTo>
                      <a:pt x="286" y="1"/>
                    </a:lnTo>
                    <a:lnTo>
                      <a:pt x="298" y="0"/>
                    </a:lnTo>
                    <a:lnTo>
                      <a:pt x="309" y="0"/>
                    </a:lnTo>
                    <a:lnTo>
                      <a:pt x="309" y="0"/>
                    </a:lnTo>
                    <a:lnTo>
                      <a:pt x="319" y="0"/>
                    </a:lnTo>
                    <a:lnTo>
                      <a:pt x="331" y="1"/>
                    </a:lnTo>
                    <a:lnTo>
                      <a:pt x="341" y="3"/>
                    </a:lnTo>
                    <a:lnTo>
                      <a:pt x="352" y="6"/>
                    </a:lnTo>
                    <a:lnTo>
                      <a:pt x="363" y="9"/>
                    </a:lnTo>
                    <a:lnTo>
                      <a:pt x="372" y="12"/>
                    </a:lnTo>
                    <a:lnTo>
                      <a:pt x="382" y="17"/>
                    </a:lnTo>
                    <a:lnTo>
                      <a:pt x="392" y="22"/>
                    </a:lnTo>
                    <a:lnTo>
                      <a:pt x="401" y="27"/>
                    </a:lnTo>
                    <a:lnTo>
                      <a:pt x="409" y="34"/>
                    </a:lnTo>
                    <a:lnTo>
                      <a:pt x="418" y="41"/>
                    </a:lnTo>
                    <a:lnTo>
                      <a:pt x="425" y="48"/>
                    </a:lnTo>
                    <a:lnTo>
                      <a:pt x="433" y="55"/>
                    </a:lnTo>
                    <a:lnTo>
                      <a:pt x="439" y="65"/>
                    </a:lnTo>
                    <a:lnTo>
                      <a:pt x="446" y="73"/>
                    </a:lnTo>
                    <a:lnTo>
                      <a:pt x="452" y="82"/>
                    </a:lnTo>
                    <a:lnTo>
                      <a:pt x="452" y="82"/>
                    </a:lnTo>
                    <a:lnTo>
                      <a:pt x="462" y="83"/>
                    </a:lnTo>
                    <a:lnTo>
                      <a:pt x="473" y="84"/>
                    </a:lnTo>
                    <a:lnTo>
                      <a:pt x="484" y="86"/>
                    </a:lnTo>
                    <a:lnTo>
                      <a:pt x="494" y="89"/>
                    </a:lnTo>
                    <a:lnTo>
                      <a:pt x="505" y="92"/>
                    </a:lnTo>
                    <a:lnTo>
                      <a:pt x="515" y="96"/>
                    </a:lnTo>
                    <a:lnTo>
                      <a:pt x="524" y="100"/>
                    </a:lnTo>
                    <a:lnTo>
                      <a:pt x="534" y="105"/>
                    </a:lnTo>
                    <a:lnTo>
                      <a:pt x="543" y="110"/>
                    </a:lnTo>
                    <a:lnTo>
                      <a:pt x="552" y="116"/>
                    </a:lnTo>
                    <a:lnTo>
                      <a:pt x="560" y="123"/>
                    </a:lnTo>
                    <a:lnTo>
                      <a:pt x="568" y="130"/>
                    </a:lnTo>
                    <a:lnTo>
                      <a:pt x="576" y="138"/>
                    </a:lnTo>
                    <a:lnTo>
                      <a:pt x="582" y="146"/>
                    </a:lnTo>
                    <a:lnTo>
                      <a:pt x="589" y="156"/>
                    </a:lnTo>
                    <a:lnTo>
                      <a:pt x="595" y="165"/>
                    </a:lnTo>
                    <a:lnTo>
                      <a:pt x="595" y="165"/>
                    </a:lnTo>
                    <a:lnTo>
                      <a:pt x="600" y="174"/>
                    </a:lnTo>
                    <a:lnTo>
                      <a:pt x="605" y="185"/>
                    </a:lnTo>
                    <a:lnTo>
                      <a:pt x="608" y="195"/>
                    </a:lnTo>
                    <a:lnTo>
                      <a:pt x="611" y="205"/>
                    </a:lnTo>
                    <a:lnTo>
                      <a:pt x="614" y="216"/>
                    </a:lnTo>
                    <a:lnTo>
                      <a:pt x="615" y="227"/>
                    </a:lnTo>
                    <a:lnTo>
                      <a:pt x="616" y="238"/>
                    </a:lnTo>
                    <a:lnTo>
                      <a:pt x="617" y="248"/>
                    </a:lnTo>
                    <a:lnTo>
                      <a:pt x="616" y="258"/>
                    </a:lnTo>
                    <a:lnTo>
                      <a:pt x="615" y="270"/>
                    </a:lnTo>
                    <a:lnTo>
                      <a:pt x="614" y="280"/>
                    </a:lnTo>
                    <a:lnTo>
                      <a:pt x="611" y="290"/>
                    </a:lnTo>
                    <a:lnTo>
                      <a:pt x="608" y="301"/>
                    </a:lnTo>
                    <a:lnTo>
                      <a:pt x="604" y="311"/>
                    </a:lnTo>
                    <a:lnTo>
                      <a:pt x="600" y="320"/>
                    </a:lnTo>
                    <a:lnTo>
                      <a:pt x="595" y="331"/>
                    </a:lnTo>
                    <a:lnTo>
                      <a:pt x="595" y="331"/>
                    </a:lnTo>
                    <a:lnTo>
                      <a:pt x="600" y="340"/>
                    </a:lnTo>
                    <a:lnTo>
                      <a:pt x="604" y="349"/>
                    </a:lnTo>
                    <a:lnTo>
                      <a:pt x="608" y="360"/>
                    </a:lnTo>
                    <a:lnTo>
                      <a:pt x="611" y="370"/>
                    </a:lnTo>
                    <a:lnTo>
                      <a:pt x="614" y="380"/>
                    </a:lnTo>
                    <a:lnTo>
                      <a:pt x="615" y="391"/>
                    </a:lnTo>
                    <a:lnTo>
                      <a:pt x="616" y="402"/>
                    </a:lnTo>
                    <a:lnTo>
                      <a:pt x="617" y="412"/>
                    </a:lnTo>
                    <a:lnTo>
                      <a:pt x="616" y="423"/>
                    </a:lnTo>
                    <a:lnTo>
                      <a:pt x="616" y="434"/>
                    </a:lnTo>
                    <a:lnTo>
                      <a:pt x="614" y="445"/>
                    </a:lnTo>
                    <a:lnTo>
                      <a:pt x="612" y="455"/>
                    </a:lnTo>
                    <a:lnTo>
                      <a:pt x="608" y="465"/>
                    </a:lnTo>
                    <a:lnTo>
                      <a:pt x="605" y="476"/>
                    </a:lnTo>
                    <a:lnTo>
                      <a:pt x="600" y="486"/>
                    </a:lnTo>
                    <a:lnTo>
                      <a:pt x="595" y="495"/>
                    </a:lnTo>
                    <a:lnTo>
                      <a:pt x="595" y="495"/>
                    </a:lnTo>
                    <a:lnTo>
                      <a:pt x="589" y="505"/>
                    </a:lnTo>
                    <a:lnTo>
                      <a:pt x="582" y="514"/>
                    </a:lnTo>
                    <a:lnTo>
                      <a:pt x="576" y="522"/>
                    </a:lnTo>
                    <a:lnTo>
                      <a:pt x="569" y="530"/>
                    </a:lnTo>
                    <a:lnTo>
                      <a:pt x="560" y="538"/>
                    </a:lnTo>
                    <a:lnTo>
                      <a:pt x="552" y="545"/>
                    </a:lnTo>
                    <a:lnTo>
                      <a:pt x="543" y="551"/>
                    </a:lnTo>
                    <a:lnTo>
                      <a:pt x="535" y="556"/>
                    </a:lnTo>
                    <a:lnTo>
                      <a:pt x="525" y="562"/>
                    </a:lnTo>
                    <a:lnTo>
                      <a:pt x="515" y="566"/>
                    </a:lnTo>
                    <a:lnTo>
                      <a:pt x="506" y="570"/>
                    </a:lnTo>
                    <a:lnTo>
                      <a:pt x="495" y="573"/>
                    </a:lnTo>
                    <a:lnTo>
                      <a:pt x="485" y="575"/>
                    </a:lnTo>
                    <a:lnTo>
                      <a:pt x="473" y="577"/>
                    </a:lnTo>
                    <a:lnTo>
                      <a:pt x="463" y="578"/>
                    </a:lnTo>
                    <a:lnTo>
                      <a:pt x="452" y="578"/>
                    </a:lnTo>
                    <a:lnTo>
                      <a:pt x="452" y="578"/>
                    </a:lnTo>
                    <a:lnTo>
                      <a:pt x="452" y="578"/>
                    </a:lnTo>
                    <a:lnTo>
                      <a:pt x="452" y="578"/>
                    </a:lnTo>
                    <a:lnTo>
                      <a:pt x="446" y="587"/>
                    </a:lnTo>
                    <a:lnTo>
                      <a:pt x="439" y="597"/>
                    </a:lnTo>
                    <a:lnTo>
                      <a:pt x="433" y="605"/>
                    </a:lnTo>
                    <a:lnTo>
                      <a:pt x="425" y="612"/>
                    </a:lnTo>
                    <a:lnTo>
                      <a:pt x="418" y="619"/>
                    </a:lnTo>
                    <a:lnTo>
                      <a:pt x="409" y="627"/>
                    </a:lnTo>
                    <a:lnTo>
                      <a:pt x="401" y="633"/>
                    </a:lnTo>
                    <a:lnTo>
                      <a:pt x="392" y="639"/>
                    </a:lnTo>
                    <a:lnTo>
                      <a:pt x="382" y="643"/>
                    </a:lnTo>
                    <a:lnTo>
                      <a:pt x="372" y="648"/>
                    </a:lnTo>
                    <a:lnTo>
                      <a:pt x="363" y="652"/>
                    </a:lnTo>
                    <a:lnTo>
                      <a:pt x="352" y="656"/>
                    </a:lnTo>
                    <a:lnTo>
                      <a:pt x="341" y="658"/>
                    </a:lnTo>
                    <a:lnTo>
                      <a:pt x="331" y="660"/>
                    </a:lnTo>
                    <a:lnTo>
                      <a:pt x="319" y="661"/>
                    </a:lnTo>
                    <a:lnTo>
                      <a:pt x="309" y="661"/>
                    </a:lnTo>
                    <a:lnTo>
                      <a:pt x="309" y="661"/>
                    </a:lnTo>
                    <a:close/>
                    <a:moveTo>
                      <a:pt x="186" y="511"/>
                    </a:moveTo>
                    <a:lnTo>
                      <a:pt x="186" y="511"/>
                    </a:lnTo>
                    <a:lnTo>
                      <a:pt x="191" y="511"/>
                    </a:lnTo>
                    <a:lnTo>
                      <a:pt x="195" y="512"/>
                    </a:lnTo>
                    <a:lnTo>
                      <a:pt x="200" y="514"/>
                    </a:lnTo>
                    <a:lnTo>
                      <a:pt x="204" y="516"/>
                    </a:lnTo>
                    <a:lnTo>
                      <a:pt x="208" y="519"/>
                    </a:lnTo>
                    <a:lnTo>
                      <a:pt x="212" y="523"/>
                    </a:lnTo>
                    <a:lnTo>
                      <a:pt x="214" y="527"/>
                    </a:lnTo>
                    <a:lnTo>
                      <a:pt x="216" y="531"/>
                    </a:lnTo>
                    <a:lnTo>
                      <a:pt x="216" y="531"/>
                    </a:lnTo>
                    <a:lnTo>
                      <a:pt x="223" y="545"/>
                    </a:lnTo>
                    <a:lnTo>
                      <a:pt x="231" y="557"/>
                    </a:lnTo>
                    <a:lnTo>
                      <a:pt x="242" y="569"/>
                    </a:lnTo>
                    <a:lnTo>
                      <a:pt x="253" y="578"/>
                    </a:lnTo>
                    <a:lnTo>
                      <a:pt x="265" y="585"/>
                    </a:lnTo>
                    <a:lnTo>
                      <a:pt x="279" y="590"/>
                    </a:lnTo>
                    <a:lnTo>
                      <a:pt x="293" y="594"/>
                    </a:lnTo>
                    <a:lnTo>
                      <a:pt x="309" y="595"/>
                    </a:lnTo>
                    <a:lnTo>
                      <a:pt x="309" y="595"/>
                    </a:lnTo>
                    <a:lnTo>
                      <a:pt x="323" y="594"/>
                    </a:lnTo>
                    <a:lnTo>
                      <a:pt x="338" y="590"/>
                    </a:lnTo>
                    <a:lnTo>
                      <a:pt x="351" y="585"/>
                    </a:lnTo>
                    <a:lnTo>
                      <a:pt x="365" y="578"/>
                    </a:lnTo>
                    <a:lnTo>
                      <a:pt x="376" y="569"/>
                    </a:lnTo>
                    <a:lnTo>
                      <a:pt x="386" y="557"/>
                    </a:lnTo>
                    <a:lnTo>
                      <a:pt x="394" y="545"/>
                    </a:lnTo>
                    <a:lnTo>
                      <a:pt x="401" y="531"/>
                    </a:lnTo>
                    <a:lnTo>
                      <a:pt x="401" y="531"/>
                    </a:lnTo>
                    <a:lnTo>
                      <a:pt x="403" y="526"/>
                    </a:lnTo>
                    <a:lnTo>
                      <a:pt x="406" y="522"/>
                    </a:lnTo>
                    <a:lnTo>
                      <a:pt x="410" y="518"/>
                    </a:lnTo>
                    <a:lnTo>
                      <a:pt x="416" y="515"/>
                    </a:lnTo>
                    <a:lnTo>
                      <a:pt x="420" y="513"/>
                    </a:lnTo>
                    <a:lnTo>
                      <a:pt x="426" y="511"/>
                    </a:lnTo>
                    <a:lnTo>
                      <a:pt x="431" y="511"/>
                    </a:lnTo>
                    <a:lnTo>
                      <a:pt x="436" y="511"/>
                    </a:lnTo>
                    <a:lnTo>
                      <a:pt x="436" y="511"/>
                    </a:lnTo>
                    <a:lnTo>
                      <a:pt x="452" y="512"/>
                    </a:lnTo>
                    <a:lnTo>
                      <a:pt x="466" y="511"/>
                    </a:lnTo>
                    <a:lnTo>
                      <a:pt x="481" y="508"/>
                    </a:lnTo>
                    <a:lnTo>
                      <a:pt x="495" y="503"/>
                    </a:lnTo>
                    <a:lnTo>
                      <a:pt x="508" y="495"/>
                    </a:lnTo>
                    <a:lnTo>
                      <a:pt x="519" y="486"/>
                    </a:lnTo>
                    <a:lnTo>
                      <a:pt x="529" y="476"/>
                    </a:lnTo>
                    <a:lnTo>
                      <a:pt x="538" y="462"/>
                    </a:lnTo>
                    <a:lnTo>
                      <a:pt x="538" y="462"/>
                    </a:lnTo>
                    <a:lnTo>
                      <a:pt x="544" y="449"/>
                    </a:lnTo>
                    <a:lnTo>
                      <a:pt x="548" y="434"/>
                    </a:lnTo>
                    <a:lnTo>
                      <a:pt x="551" y="420"/>
                    </a:lnTo>
                    <a:lnTo>
                      <a:pt x="550" y="405"/>
                    </a:lnTo>
                    <a:lnTo>
                      <a:pt x="548" y="391"/>
                    </a:lnTo>
                    <a:lnTo>
                      <a:pt x="544" y="377"/>
                    </a:lnTo>
                    <a:lnTo>
                      <a:pt x="538" y="364"/>
                    </a:lnTo>
                    <a:lnTo>
                      <a:pt x="528" y="351"/>
                    </a:lnTo>
                    <a:lnTo>
                      <a:pt x="528" y="351"/>
                    </a:lnTo>
                    <a:lnTo>
                      <a:pt x="525" y="346"/>
                    </a:lnTo>
                    <a:lnTo>
                      <a:pt x="523" y="341"/>
                    </a:lnTo>
                    <a:lnTo>
                      <a:pt x="522" y="336"/>
                    </a:lnTo>
                    <a:lnTo>
                      <a:pt x="521" y="331"/>
                    </a:lnTo>
                    <a:lnTo>
                      <a:pt x="522" y="324"/>
                    </a:lnTo>
                    <a:lnTo>
                      <a:pt x="523" y="319"/>
                    </a:lnTo>
                    <a:lnTo>
                      <a:pt x="525" y="314"/>
                    </a:lnTo>
                    <a:lnTo>
                      <a:pt x="528" y="310"/>
                    </a:lnTo>
                    <a:lnTo>
                      <a:pt x="528" y="310"/>
                    </a:lnTo>
                    <a:lnTo>
                      <a:pt x="538" y="297"/>
                    </a:lnTo>
                    <a:lnTo>
                      <a:pt x="544" y="283"/>
                    </a:lnTo>
                    <a:lnTo>
                      <a:pt x="548" y="270"/>
                    </a:lnTo>
                    <a:lnTo>
                      <a:pt x="550" y="255"/>
                    </a:lnTo>
                    <a:lnTo>
                      <a:pt x="551" y="241"/>
                    </a:lnTo>
                    <a:lnTo>
                      <a:pt x="548" y="226"/>
                    </a:lnTo>
                    <a:lnTo>
                      <a:pt x="544" y="212"/>
                    </a:lnTo>
                    <a:lnTo>
                      <a:pt x="538" y="198"/>
                    </a:lnTo>
                    <a:lnTo>
                      <a:pt x="538" y="198"/>
                    </a:lnTo>
                    <a:lnTo>
                      <a:pt x="529" y="186"/>
                    </a:lnTo>
                    <a:lnTo>
                      <a:pt x="519" y="174"/>
                    </a:lnTo>
                    <a:lnTo>
                      <a:pt x="508" y="165"/>
                    </a:lnTo>
                    <a:lnTo>
                      <a:pt x="494" y="158"/>
                    </a:lnTo>
                    <a:lnTo>
                      <a:pt x="481" y="153"/>
                    </a:lnTo>
                    <a:lnTo>
                      <a:pt x="466" y="150"/>
                    </a:lnTo>
                    <a:lnTo>
                      <a:pt x="452" y="149"/>
                    </a:lnTo>
                    <a:lnTo>
                      <a:pt x="436" y="150"/>
                    </a:lnTo>
                    <a:lnTo>
                      <a:pt x="436" y="150"/>
                    </a:lnTo>
                    <a:lnTo>
                      <a:pt x="431" y="151"/>
                    </a:lnTo>
                    <a:lnTo>
                      <a:pt x="425" y="150"/>
                    </a:lnTo>
                    <a:lnTo>
                      <a:pt x="420" y="149"/>
                    </a:lnTo>
                    <a:lnTo>
                      <a:pt x="416" y="145"/>
                    </a:lnTo>
                    <a:lnTo>
                      <a:pt x="410" y="142"/>
                    </a:lnTo>
                    <a:lnTo>
                      <a:pt x="406" y="139"/>
                    </a:lnTo>
                    <a:lnTo>
                      <a:pt x="403" y="134"/>
                    </a:lnTo>
                    <a:lnTo>
                      <a:pt x="401" y="129"/>
                    </a:lnTo>
                    <a:lnTo>
                      <a:pt x="401" y="129"/>
                    </a:lnTo>
                    <a:lnTo>
                      <a:pt x="394" y="115"/>
                    </a:lnTo>
                    <a:lnTo>
                      <a:pt x="386" y="103"/>
                    </a:lnTo>
                    <a:lnTo>
                      <a:pt x="376" y="93"/>
                    </a:lnTo>
                    <a:lnTo>
                      <a:pt x="365" y="83"/>
                    </a:lnTo>
                    <a:lnTo>
                      <a:pt x="351" y="76"/>
                    </a:lnTo>
                    <a:lnTo>
                      <a:pt x="338" y="70"/>
                    </a:lnTo>
                    <a:lnTo>
                      <a:pt x="323" y="67"/>
                    </a:lnTo>
                    <a:lnTo>
                      <a:pt x="309" y="66"/>
                    </a:lnTo>
                    <a:lnTo>
                      <a:pt x="309" y="66"/>
                    </a:lnTo>
                    <a:lnTo>
                      <a:pt x="293" y="67"/>
                    </a:lnTo>
                    <a:lnTo>
                      <a:pt x="279" y="70"/>
                    </a:lnTo>
                    <a:lnTo>
                      <a:pt x="265" y="76"/>
                    </a:lnTo>
                    <a:lnTo>
                      <a:pt x="253" y="83"/>
                    </a:lnTo>
                    <a:lnTo>
                      <a:pt x="242" y="93"/>
                    </a:lnTo>
                    <a:lnTo>
                      <a:pt x="231" y="103"/>
                    </a:lnTo>
                    <a:lnTo>
                      <a:pt x="223" y="115"/>
                    </a:lnTo>
                    <a:lnTo>
                      <a:pt x="216" y="129"/>
                    </a:lnTo>
                    <a:lnTo>
                      <a:pt x="216" y="129"/>
                    </a:lnTo>
                    <a:lnTo>
                      <a:pt x="214" y="134"/>
                    </a:lnTo>
                    <a:lnTo>
                      <a:pt x="211" y="139"/>
                    </a:lnTo>
                    <a:lnTo>
                      <a:pt x="206" y="142"/>
                    </a:lnTo>
                    <a:lnTo>
                      <a:pt x="202" y="145"/>
                    </a:lnTo>
                    <a:lnTo>
                      <a:pt x="197" y="149"/>
                    </a:lnTo>
                    <a:lnTo>
                      <a:pt x="192" y="150"/>
                    </a:lnTo>
                    <a:lnTo>
                      <a:pt x="186" y="151"/>
                    </a:lnTo>
                    <a:lnTo>
                      <a:pt x="181" y="150"/>
                    </a:lnTo>
                    <a:lnTo>
                      <a:pt x="181" y="150"/>
                    </a:lnTo>
                    <a:lnTo>
                      <a:pt x="165" y="149"/>
                    </a:lnTo>
                    <a:lnTo>
                      <a:pt x="151" y="150"/>
                    </a:lnTo>
                    <a:lnTo>
                      <a:pt x="136" y="153"/>
                    </a:lnTo>
                    <a:lnTo>
                      <a:pt x="123" y="158"/>
                    </a:lnTo>
                    <a:lnTo>
                      <a:pt x="109" y="165"/>
                    </a:lnTo>
                    <a:lnTo>
                      <a:pt x="98" y="174"/>
                    </a:lnTo>
                    <a:lnTo>
                      <a:pt x="87" y="186"/>
                    </a:lnTo>
                    <a:lnTo>
                      <a:pt x="79" y="198"/>
                    </a:lnTo>
                    <a:lnTo>
                      <a:pt x="79" y="198"/>
                    </a:lnTo>
                    <a:lnTo>
                      <a:pt x="73" y="212"/>
                    </a:lnTo>
                    <a:lnTo>
                      <a:pt x="69" y="226"/>
                    </a:lnTo>
                    <a:lnTo>
                      <a:pt x="67" y="241"/>
                    </a:lnTo>
                    <a:lnTo>
                      <a:pt x="67" y="255"/>
                    </a:lnTo>
                    <a:lnTo>
                      <a:pt x="69" y="270"/>
                    </a:lnTo>
                    <a:lnTo>
                      <a:pt x="73" y="283"/>
                    </a:lnTo>
                    <a:lnTo>
                      <a:pt x="79" y="297"/>
                    </a:lnTo>
                    <a:lnTo>
                      <a:pt x="89" y="310"/>
                    </a:lnTo>
                    <a:lnTo>
                      <a:pt x="89" y="310"/>
                    </a:lnTo>
                    <a:lnTo>
                      <a:pt x="92" y="314"/>
                    </a:lnTo>
                    <a:lnTo>
                      <a:pt x="94" y="319"/>
                    </a:lnTo>
                    <a:lnTo>
                      <a:pt x="95" y="324"/>
                    </a:lnTo>
                    <a:lnTo>
                      <a:pt x="96" y="331"/>
                    </a:lnTo>
                    <a:lnTo>
                      <a:pt x="95" y="336"/>
                    </a:lnTo>
                    <a:lnTo>
                      <a:pt x="94" y="341"/>
                    </a:lnTo>
                    <a:lnTo>
                      <a:pt x="92" y="346"/>
                    </a:lnTo>
                    <a:lnTo>
                      <a:pt x="89" y="351"/>
                    </a:lnTo>
                    <a:lnTo>
                      <a:pt x="89" y="351"/>
                    </a:lnTo>
                    <a:lnTo>
                      <a:pt x="79" y="364"/>
                    </a:lnTo>
                    <a:lnTo>
                      <a:pt x="73" y="377"/>
                    </a:lnTo>
                    <a:lnTo>
                      <a:pt x="69" y="391"/>
                    </a:lnTo>
                    <a:lnTo>
                      <a:pt x="67" y="405"/>
                    </a:lnTo>
                    <a:lnTo>
                      <a:pt x="67" y="420"/>
                    </a:lnTo>
                    <a:lnTo>
                      <a:pt x="69" y="434"/>
                    </a:lnTo>
                    <a:lnTo>
                      <a:pt x="73" y="449"/>
                    </a:lnTo>
                    <a:lnTo>
                      <a:pt x="79" y="462"/>
                    </a:lnTo>
                    <a:lnTo>
                      <a:pt x="79" y="462"/>
                    </a:lnTo>
                    <a:lnTo>
                      <a:pt x="87" y="476"/>
                    </a:lnTo>
                    <a:lnTo>
                      <a:pt x="98" y="486"/>
                    </a:lnTo>
                    <a:lnTo>
                      <a:pt x="109" y="495"/>
                    </a:lnTo>
                    <a:lnTo>
                      <a:pt x="123" y="503"/>
                    </a:lnTo>
                    <a:lnTo>
                      <a:pt x="136" y="508"/>
                    </a:lnTo>
                    <a:lnTo>
                      <a:pt x="151" y="511"/>
                    </a:lnTo>
                    <a:lnTo>
                      <a:pt x="165" y="512"/>
                    </a:lnTo>
                    <a:lnTo>
                      <a:pt x="181" y="511"/>
                    </a:lnTo>
                    <a:lnTo>
                      <a:pt x="181" y="511"/>
                    </a:lnTo>
                    <a:lnTo>
                      <a:pt x="186" y="511"/>
                    </a:lnTo>
                    <a:lnTo>
                      <a:pt x="186" y="5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xmlns="" id="{401BD0DF-8074-4932-BC77-4D2A8BF6E3E7}"/>
                </a:ext>
              </a:extLst>
            </p:cNvPr>
            <p:cNvGrpSpPr/>
            <p:nvPr/>
          </p:nvGrpSpPr>
          <p:grpSpPr>
            <a:xfrm>
              <a:off x="4821198" y="5052433"/>
              <a:ext cx="196413" cy="196412"/>
              <a:chOff x="8435975" y="2889250"/>
              <a:chExt cx="360363" cy="360363"/>
            </a:xfrm>
            <a:solidFill>
              <a:schemeClr val="bg1"/>
            </a:solidFill>
          </p:grpSpPr>
          <p:sp>
            <p:nvSpPr>
              <p:cNvPr id="122" name="Freeform 186">
                <a:extLst>
                  <a:ext uri="{FF2B5EF4-FFF2-40B4-BE49-F238E27FC236}">
                    <a16:creationId xmlns:a16="http://schemas.microsoft.com/office/drawing/2014/main" xmlns="" id="{AE74D340-3943-4F15-A1A5-A67F7FD582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35975" y="2933700"/>
                <a:ext cx="179388" cy="285750"/>
              </a:xfrm>
              <a:custGeom>
                <a:avLst/>
                <a:gdLst>
                  <a:gd name="T0" fmla="*/ 165 w 793"/>
                  <a:gd name="T1" fmla="*/ 1257 h 1257"/>
                  <a:gd name="T2" fmla="*/ 148 w 793"/>
                  <a:gd name="T3" fmla="*/ 1256 h 1257"/>
                  <a:gd name="T4" fmla="*/ 115 w 793"/>
                  <a:gd name="T5" fmla="*/ 1250 h 1257"/>
                  <a:gd name="T6" fmla="*/ 87 w 793"/>
                  <a:gd name="T7" fmla="*/ 1238 h 1257"/>
                  <a:gd name="T8" fmla="*/ 60 w 793"/>
                  <a:gd name="T9" fmla="*/ 1219 h 1257"/>
                  <a:gd name="T10" fmla="*/ 37 w 793"/>
                  <a:gd name="T11" fmla="*/ 1197 h 1257"/>
                  <a:gd name="T12" fmla="*/ 19 w 793"/>
                  <a:gd name="T13" fmla="*/ 1170 h 1257"/>
                  <a:gd name="T14" fmla="*/ 7 w 793"/>
                  <a:gd name="T15" fmla="*/ 1141 h 1257"/>
                  <a:gd name="T16" fmla="*/ 1 w 793"/>
                  <a:gd name="T17" fmla="*/ 1108 h 1257"/>
                  <a:gd name="T18" fmla="*/ 0 w 793"/>
                  <a:gd name="T19" fmla="*/ 33 h 1257"/>
                  <a:gd name="T20" fmla="*/ 1 w 793"/>
                  <a:gd name="T21" fmla="*/ 26 h 1257"/>
                  <a:gd name="T22" fmla="*/ 5 w 793"/>
                  <a:gd name="T23" fmla="*/ 15 h 1257"/>
                  <a:gd name="T24" fmla="*/ 14 w 793"/>
                  <a:gd name="T25" fmla="*/ 6 h 1257"/>
                  <a:gd name="T26" fmla="*/ 25 w 793"/>
                  <a:gd name="T27" fmla="*/ 0 h 1257"/>
                  <a:gd name="T28" fmla="*/ 297 w 793"/>
                  <a:gd name="T29" fmla="*/ 0 h 1257"/>
                  <a:gd name="T30" fmla="*/ 304 w 793"/>
                  <a:gd name="T31" fmla="*/ 0 h 1257"/>
                  <a:gd name="T32" fmla="*/ 315 w 793"/>
                  <a:gd name="T33" fmla="*/ 6 h 1257"/>
                  <a:gd name="T34" fmla="*/ 325 w 793"/>
                  <a:gd name="T35" fmla="*/ 15 h 1257"/>
                  <a:gd name="T36" fmla="*/ 330 w 793"/>
                  <a:gd name="T37" fmla="*/ 26 h 1257"/>
                  <a:gd name="T38" fmla="*/ 330 w 793"/>
                  <a:gd name="T39" fmla="*/ 33 h 1257"/>
                  <a:gd name="T40" fmla="*/ 328 w 793"/>
                  <a:gd name="T41" fmla="*/ 46 h 1257"/>
                  <a:gd name="T42" fmla="*/ 320 w 793"/>
                  <a:gd name="T43" fmla="*/ 56 h 1257"/>
                  <a:gd name="T44" fmla="*/ 310 w 793"/>
                  <a:gd name="T45" fmla="*/ 64 h 1257"/>
                  <a:gd name="T46" fmla="*/ 297 w 793"/>
                  <a:gd name="T47" fmla="*/ 67 h 1257"/>
                  <a:gd name="T48" fmla="*/ 66 w 793"/>
                  <a:gd name="T49" fmla="*/ 1092 h 1257"/>
                  <a:gd name="T50" fmla="*/ 66 w 793"/>
                  <a:gd name="T51" fmla="*/ 1102 h 1257"/>
                  <a:gd name="T52" fmla="*/ 70 w 793"/>
                  <a:gd name="T53" fmla="*/ 1122 h 1257"/>
                  <a:gd name="T54" fmla="*/ 77 w 793"/>
                  <a:gd name="T55" fmla="*/ 1139 h 1257"/>
                  <a:gd name="T56" fmla="*/ 89 w 793"/>
                  <a:gd name="T57" fmla="*/ 1155 h 1257"/>
                  <a:gd name="T58" fmla="*/ 102 w 793"/>
                  <a:gd name="T59" fmla="*/ 1168 h 1257"/>
                  <a:gd name="T60" fmla="*/ 118 w 793"/>
                  <a:gd name="T61" fmla="*/ 1179 h 1257"/>
                  <a:gd name="T62" fmla="*/ 135 w 793"/>
                  <a:gd name="T63" fmla="*/ 1187 h 1257"/>
                  <a:gd name="T64" fmla="*/ 155 w 793"/>
                  <a:gd name="T65" fmla="*/ 1190 h 1257"/>
                  <a:gd name="T66" fmla="*/ 760 w 793"/>
                  <a:gd name="T67" fmla="*/ 1191 h 1257"/>
                  <a:gd name="T68" fmla="*/ 766 w 793"/>
                  <a:gd name="T69" fmla="*/ 1192 h 1257"/>
                  <a:gd name="T70" fmla="*/ 779 w 793"/>
                  <a:gd name="T71" fmla="*/ 1196 h 1257"/>
                  <a:gd name="T72" fmla="*/ 787 w 793"/>
                  <a:gd name="T73" fmla="*/ 1206 h 1257"/>
                  <a:gd name="T74" fmla="*/ 792 w 793"/>
                  <a:gd name="T75" fmla="*/ 1217 h 1257"/>
                  <a:gd name="T76" fmla="*/ 793 w 793"/>
                  <a:gd name="T77" fmla="*/ 1224 h 1257"/>
                  <a:gd name="T78" fmla="*/ 790 w 793"/>
                  <a:gd name="T79" fmla="*/ 1237 h 1257"/>
                  <a:gd name="T80" fmla="*/ 783 w 793"/>
                  <a:gd name="T81" fmla="*/ 1247 h 1257"/>
                  <a:gd name="T82" fmla="*/ 773 w 793"/>
                  <a:gd name="T83" fmla="*/ 1254 h 1257"/>
                  <a:gd name="T84" fmla="*/ 760 w 793"/>
                  <a:gd name="T85" fmla="*/ 1257 h 1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93" h="1257">
                    <a:moveTo>
                      <a:pt x="760" y="1257"/>
                    </a:moveTo>
                    <a:lnTo>
                      <a:pt x="165" y="1257"/>
                    </a:lnTo>
                    <a:lnTo>
                      <a:pt x="165" y="1257"/>
                    </a:lnTo>
                    <a:lnTo>
                      <a:pt x="148" y="1256"/>
                    </a:lnTo>
                    <a:lnTo>
                      <a:pt x="132" y="1254"/>
                    </a:lnTo>
                    <a:lnTo>
                      <a:pt x="115" y="1250"/>
                    </a:lnTo>
                    <a:lnTo>
                      <a:pt x="101" y="1244"/>
                    </a:lnTo>
                    <a:lnTo>
                      <a:pt x="87" y="1238"/>
                    </a:lnTo>
                    <a:lnTo>
                      <a:pt x="72" y="1229"/>
                    </a:lnTo>
                    <a:lnTo>
                      <a:pt x="60" y="1219"/>
                    </a:lnTo>
                    <a:lnTo>
                      <a:pt x="48" y="1209"/>
                    </a:lnTo>
                    <a:lnTo>
                      <a:pt x="37" y="1197"/>
                    </a:lnTo>
                    <a:lnTo>
                      <a:pt x="28" y="1184"/>
                    </a:lnTo>
                    <a:lnTo>
                      <a:pt x="19" y="1170"/>
                    </a:lnTo>
                    <a:lnTo>
                      <a:pt x="12" y="1156"/>
                    </a:lnTo>
                    <a:lnTo>
                      <a:pt x="7" y="1141"/>
                    </a:lnTo>
                    <a:lnTo>
                      <a:pt x="3" y="1125"/>
                    </a:lnTo>
                    <a:lnTo>
                      <a:pt x="1" y="1108"/>
                    </a:lnTo>
                    <a:lnTo>
                      <a:pt x="0" y="1092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1" y="26"/>
                    </a:lnTo>
                    <a:lnTo>
                      <a:pt x="2" y="20"/>
                    </a:lnTo>
                    <a:lnTo>
                      <a:pt x="5" y="15"/>
                    </a:lnTo>
                    <a:lnTo>
                      <a:pt x="9" y="10"/>
                    </a:lnTo>
                    <a:lnTo>
                      <a:pt x="14" y="6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33" y="0"/>
                    </a:lnTo>
                    <a:lnTo>
                      <a:pt x="297" y="0"/>
                    </a:lnTo>
                    <a:lnTo>
                      <a:pt x="297" y="0"/>
                    </a:lnTo>
                    <a:lnTo>
                      <a:pt x="304" y="0"/>
                    </a:lnTo>
                    <a:lnTo>
                      <a:pt x="310" y="2"/>
                    </a:lnTo>
                    <a:lnTo>
                      <a:pt x="315" y="6"/>
                    </a:lnTo>
                    <a:lnTo>
                      <a:pt x="320" y="10"/>
                    </a:lnTo>
                    <a:lnTo>
                      <a:pt x="325" y="15"/>
                    </a:lnTo>
                    <a:lnTo>
                      <a:pt x="328" y="20"/>
                    </a:lnTo>
                    <a:lnTo>
                      <a:pt x="330" y="26"/>
                    </a:lnTo>
                    <a:lnTo>
                      <a:pt x="330" y="33"/>
                    </a:lnTo>
                    <a:lnTo>
                      <a:pt x="330" y="33"/>
                    </a:lnTo>
                    <a:lnTo>
                      <a:pt x="330" y="40"/>
                    </a:lnTo>
                    <a:lnTo>
                      <a:pt x="328" y="46"/>
                    </a:lnTo>
                    <a:lnTo>
                      <a:pt x="325" y="52"/>
                    </a:lnTo>
                    <a:lnTo>
                      <a:pt x="320" y="56"/>
                    </a:lnTo>
                    <a:lnTo>
                      <a:pt x="315" y="60"/>
                    </a:lnTo>
                    <a:lnTo>
                      <a:pt x="310" y="64"/>
                    </a:lnTo>
                    <a:lnTo>
                      <a:pt x="304" y="66"/>
                    </a:lnTo>
                    <a:lnTo>
                      <a:pt x="297" y="67"/>
                    </a:lnTo>
                    <a:lnTo>
                      <a:pt x="66" y="67"/>
                    </a:lnTo>
                    <a:lnTo>
                      <a:pt x="66" y="1092"/>
                    </a:lnTo>
                    <a:lnTo>
                      <a:pt x="66" y="1092"/>
                    </a:lnTo>
                    <a:lnTo>
                      <a:pt x="66" y="1102"/>
                    </a:lnTo>
                    <a:lnTo>
                      <a:pt x="68" y="1111"/>
                    </a:lnTo>
                    <a:lnTo>
                      <a:pt x="70" y="1122"/>
                    </a:lnTo>
                    <a:lnTo>
                      <a:pt x="73" y="1130"/>
                    </a:lnTo>
                    <a:lnTo>
                      <a:pt x="77" y="1139"/>
                    </a:lnTo>
                    <a:lnTo>
                      <a:pt x="82" y="1148"/>
                    </a:lnTo>
                    <a:lnTo>
                      <a:pt x="89" y="1155"/>
                    </a:lnTo>
                    <a:lnTo>
                      <a:pt x="95" y="1162"/>
                    </a:lnTo>
                    <a:lnTo>
                      <a:pt x="102" y="1168"/>
                    </a:lnTo>
                    <a:lnTo>
                      <a:pt x="109" y="1174"/>
                    </a:lnTo>
                    <a:lnTo>
                      <a:pt x="118" y="1179"/>
                    </a:lnTo>
                    <a:lnTo>
                      <a:pt x="126" y="1183"/>
                    </a:lnTo>
                    <a:lnTo>
                      <a:pt x="135" y="1187"/>
                    </a:lnTo>
                    <a:lnTo>
                      <a:pt x="144" y="1189"/>
                    </a:lnTo>
                    <a:lnTo>
                      <a:pt x="155" y="1190"/>
                    </a:lnTo>
                    <a:lnTo>
                      <a:pt x="165" y="1191"/>
                    </a:lnTo>
                    <a:lnTo>
                      <a:pt x="760" y="1191"/>
                    </a:lnTo>
                    <a:lnTo>
                      <a:pt x="760" y="1191"/>
                    </a:lnTo>
                    <a:lnTo>
                      <a:pt x="766" y="1192"/>
                    </a:lnTo>
                    <a:lnTo>
                      <a:pt x="773" y="1193"/>
                    </a:lnTo>
                    <a:lnTo>
                      <a:pt x="779" y="1196"/>
                    </a:lnTo>
                    <a:lnTo>
                      <a:pt x="783" y="1200"/>
                    </a:lnTo>
                    <a:lnTo>
                      <a:pt x="787" y="1206"/>
                    </a:lnTo>
                    <a:lnTo>
                      <a:pt x="790" y="1211"/>
                    </a:lnTo>
                    <a:lnTo>
                      <a:pt x="792" y="1217"/>
                    </a:lnTo>
                    <a:lnTo>
                      <a:pt x="793" y="1224"/>
                    </a:lnTo>
                    <a:lnTo>
                      <a:pt x="793" y="1224"/>
                    </a:lnTo>
                    <a:lnTo>
                      <a:pt x="792" y="1230"/>
                    </a:lnTo>
                    <a:lnTo>
                      <a:pt x="790" y="1237"/>
                    </a:lnTo>
                    <a:lnTo>
                      <a:pt x="787" y="1243"/>
                    </a:lnTo>
                    <a:lnTo>
                      <a:pt x="783" y="1247"/>
                    </a:lnTo>
                    <a:lnTo>
                      <a:pt x="779" y="1251"/>
                    </a:lnTo>
                    <a:lnTo>
                      <a:pt x="773" y="1254"/>
                    </a:lnTo>
                    <a:lnTo>
                      <a:pt x="766" y="1256"/>
                    </a:lnTo>
                    <a:lnTo>
                      <a:pt x="760" y="1257"/>
                    </a:lnTo>
                    <a:lnTo>
                      <a:pt x="760" y="12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187">
                <a:extLst>
                  <a:ext uri="{FF2B5EF4-FFF2-40B4-BE49-F238E27FC236}">
                    <a16:creationId xmlns:a16="http://schemas.microsoft.com/office/drawing/2014/main" xmlns="" id="{45147872-D533-4359-BA0C-462CCFE100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66138" y="2963863"/>
                <a:ext cx="165100" cy="225425"/>
              </a:xfrm>
              <a:custGeom>
                <a:avLst/>
                <a:gdLst>
                  <a:gd name="T0" fmla="*/ 694 w 728"/>
                  <a:gd name="T1" fmla="*/ 993 h 993"/>
                  <a:gd name="T2" fmla="*/ 33 w 728"/>
                  <a:gd name="T3" fmla="*/ 993 h 993"/>
                  <a:gd name="T4" fmla="*/ 33 w 728"/>
                  <a:gd name="T5" fmla="*/ 993 h 993"/>
                  <a:gd name="T6" fmla="*/ 26 w 728"/>
                  <a:gd name="T7" fmla="*/ 992 h 993"/>
                  <a:gd name="T8" fmla="*/ 20 w 728"/>
                  <a:gd name="T9" fmla="*/ 991 h 993"/>
                  <a:gd name="T10" fmla="*/ 15 w 728"/>
                  <a:gd name="T11" fmla="*/ 988 h 993"/>
                  <a:gd name="T12" fmla="*/ 9 w 728"/>
                  <a:gd name="T13" fmla="*/ 983 h 993"/>
                  <a:gd name="T14" fmla="*/ 5 w 728"/>
                  <a:gd name="T15" fmla="*/ 978 h 993"/>
                  <a:gd name="T16" fmla="*/ 2 w 728"/>
                  <a:gd name="T17" fmla="*/ 973 h 993"/>
                  <a:gd name="T18" fmla="*/ 0 w 728"/>
                  <a:gd name="T19" fmla="*/ 967 h 993"/>
                  <a:gd name="T20" fmla="*/ 0 w 728"/>
                  <a:gd name="T21" fmla="*/ 960 h 993"/>
                  <a:gd name="T22" fmla="*/ 0 w 728"/>
                  <a:gd name="T23" fmla="*/ 33 h 993"/>
                  <a:gd name="T24" fmla="*/ 0 w 728"/>
                  <a:gd name="T25" fmla="*/ 33 h 993"/>
                  <a:gd name="T26" fmla="*/ 0 w 728"/>
                  <a:gd name="T27" fmla="*/ 27 h 993"/>
                  <a:gd name="T28" fmla="*/ 2 w 728"/>
                  <a:gd name="T29" fmla="*/ 21 h 993"/>
                  <a:gd name="T30" fmla="*/ 5 w 728"/>
                  <a:gd name="T31" fmla="*/ 15 h 993"/>
                  <a:gd name="T32" fmla="*/ 9 w 728"/>
                  <a:gd name="T33" fmla="*/ 10 h 993"/>
                  <a:gd name="T34" fmla="*/ 15 w 728"/>
                  <a:gd name="T35" fmla="*/ 6 h 993"/>
                  <a:gd name="T36" fmla="*/ 20 w 728"/>
                  <a:gd name="T37" fmla="*/ 3 h 993"/>
                  <a:gd name="T38" fmla="*/ 26 w 728"/>
                  <a:gd name="T39" fmla="*/ 1 h 993"/>
                  <a:gd name="T40" fmla="*/ 33 w 728"/>
                  <a:gd name="T41" fmla="*/ 0 h 993"/>
                  <a:gd name="T42" fmla="*/ 165 w 728"/>
                  <a:gd name="T43" fmla="*/ 0 h 993"/>
                  <a:gd name="T44" fmla="*/ 165 w 728"/>
                  <a:gd name="T45" fmla="*/ 0 h 993"/>
                  <a:gd name="T46" fmla="*/ 172 w 728"/>
                  <a:gd name="T47" fmla="*/ 1 h 993"/>
                  <a:gd name="T48" fmla="*/ 178 w 728"/>
                  <a:gd name="T49" fmla="*/ 3 h 993"/>
                  <a:gd name="T50" fmla="*/ 183 w 728"/>
                  <a:gd name="T51" fmla="*/ 6 h 993"/>
                  <a:gd name="T52" fmla="*/ 188 w 728"/>
                  <a:gd name="T53" fmla="*/ 10 h 993"/>
                  <a:gd name="T54" fmla="*/ 193 w 728"/>
                  <a:gd name="T55" fmla="*/ 15 h 993"/>
                  <a:gd name="T56" fmla="*/ 196 w 728"/>
                  <a:gd name="T57" fmla="*/ 21 h 993"/>
                  <a:gd name="T58" fmla="*/ 198 w 728"/>
                  <a:gd name="T59" fmla="*/ 27 h 993"/>
                  <a:gd name="T60" fmla="*/ 198 w 728"/>
                  <a:gd name="T61" fmla="*/ 33 h 993"/>
                  <a:gd name="T62" fmla="*/ 198 w 728"/>
                  <a:gd name="T63" fmla="*/ 33 h 993"/>
                  <a:gd name="T64" fmla="*/ 198 w 728"/>
                  <a:gd name="T65" fmla="*/ 40 h 993"/>
                  <a:gd name="T66" fmla="*/ 196 w 728"/>
                  <a:gd name="T67" fmla="*/ 46 h 993"/>
                  <a:gd name="T68" fmla="*/ 193 w 728"/>
                  <a:gd name="T69" fmla="*/ 52 h 993"/>
                  <a:gd name="T70" fmla="*/ 188 w 728"/>
                  <a:gd name="T71" fmla="*/ 57 h 993"/>
                  <a:gd name="T72" fmla="*/ 183 w 728"/>
                  <a:gd name="T73" fmla="*/ 61 h 993"/>
                  <a:gd name="T74" fmla="*/ 178 w 728"/>
                  <a:gd name="T75" fmla="*/ 64 h 993"/>
                  <a:gd name="T76" fmla="*/ 172 w 728"/>
                  <a:gd name="T77" fmla="*/ 66 h 993"/>
                  <a:gd name="T78" fmla="*/ 165 w 728"/>
                  <a:gd name="T79" fmla="*/ 66 h 993"/>
                  <a:gd name="T80" fmla="*/ 66 w 728"/>
                  <a:gd name="T81" fmla="*/ 66 h 993"/>
                  <a:gd name="T82" fmla="*/ 66 w 728"/>
                  <a:gd name="T83" fmla="*/ 927 h 993"/>
                  <a:gd name="T84" fmla="*/ 694 w 728"/>
                  <a:gd name="T85" fmla="*/ 927 h 993"/>
                  <a:gd name="T86" fmla="*/ 694 w 728"/>
                  <a:gd name="T87" fmla="*/ 927 h 993"/>
                  <a:gd name="T88" fmla="*/ 701 w 728"/>
                  <a:gd name="T89" fmla="*/ 928 h 993"/>
                  <a:gd name="T90" fmla="*/ 707 w 728"/>
                  <a:gd name="T91" fmla="*/ 930 h 993"/>
                  <a:gd name="T92" fmla="*/ 713 w 728"/>
                  <a:gd name="T93" fmla="*/ 933 h 993"/>
                  <a:gd name="T94" fmla="*/ 717 w 728"/>
                  <a:gd name="T95" fmla="*/ 936 h 993"/>
                  <a:gd name="T96" fmla="*/ 721 w 728"/>
                  <a:gd name="T97" fmla="*/ 941 h 993"/>
                  <a:gd name="T98" fmla="*/ 724 w 728"/>
                  <a:gd name="T99" fmla="*/ 947 h 993"/>
                  <a:gd name="T100" fmla="*/ 727 w 728"/>
                  <a:gd name="T101" fmla="*/ 953 h 993"/>
                  <a:gd name="T102" fmla="*/ 728 w 728"/>
                  <a:gd name="T103" fmla="*/ 960 h 993"/>
                  <a:gd name="T104" fmla="*/ 728 w 728"/>
                  <a:gd name="T105" fmla="*/ 960 h 993"/>
                  <a:gd name="T106" fmla="*/ 727 w 728"/>
                  <a:gd name="T107" fmla="*/ 967 h 993"/>
                  <a:gd name="T108" fmla="*/ 724 w 728"/>
                  <a:gd name="T109" fmla="*/ 973 h 993"/>
                  <a:gd name="T110" fmla="*/ 721 w 728"/>
                  <a:gd name="T111" fmla="*/ 978 h 993"/>
                  <a:gd name="T112" fmla="*/ 717 w 728"/>
                  <a:gd name="T113" fmla="*/ 983 h 993"/>
                  <a:gd name="T114" fmla="*/ 713 w 728"/>
                  <a:gd name="T115" fmla="*/ 988 h 993"/>
                  <a:gd name="T116" fmla="*/ 707 w 728"/>
                  <a:gd name="T117" fmla="*/ 991 h 993"/>
                  <a:gd name="T118" fmla="*/ 701 w 728"/>
                  <a:gd name="T119" fmla="*/ 992 h 993"/>
                  <a:gd name="T120" fmla="*/ 694 w 728"/>
                  <a:gd name="T121" fmla="*/ 993 h 993"/>
                  <a:gd name="T122" fmla="*/ 694 w 728"/>
                  <a:gd name="T123" fmla="*/ 993 h 9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728" h="993">
                    <a:moveTo>
                      <a:pt x="694" y="993"/>
                    </a:moveTo>
                    <a:lnTo>
                      <a:pt x="33" y="993"/>
                    </a:lnTo>
                    <a:lnTo>
                      <a:pt x="33" y="993"/>
                    </a:lnTo>
                    <a:lnTo>
                      <a:pt x="26" y="992"/>
                    </a:lnTo>
                    <a:lnTo>
                      <a:pt x="20" y="991"/>
                    </a:lnTo>
                    <a:lnTo>
                      <a:pt x="15" y="988"/>
                    </a:lnTo>
                    <a:lnTo>
                      <a:pt x="9" y="983"/>
                    </a:lnTo>
                    <a:lnTo>
                      <a:pt x="5" y="978"/>
                    </a:lnTo>
                    <a:lnTo>
                      <a:pt x="2" y="973"/>
                    </a:lnTo>
                    <a:lnTo>
                      <a:pt x="0" y="967"/>
                    </a:lnTo>
                    <a:lnTo>
                      <a:pt x="0" y="960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2" y="21"/>
                    </a:lnTo>
                    <a:lnTo>
                      <a:pt x="5" y="15"/>
                    </a:lnTo>
                    <a:lnTo>
                      <a:pt x="9" y="10"/>
                    </a:lnTo>
                    <a:lnTo>
                      <a:pt x="15" y="6"/>
                    </a:lnTo>
                    <a:lnTo>
                      <a:pt x="20" y="3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165" y="0"/>
                    </a:lnTo>
                    <a:lnTo>
                      <a:pt x="165" y="0"/>
                    </a:lnTo>
                    <a:lnTo>
                      <a:pt x="172" y="1"/>
                    </a:lnTo>
                    <a:lnTo>
                      <a:pt x="178" y="3"/>
                    </a:lnTo>
                    <a:lnTo>
                      <a:pt x="183" y="6"/>
                    </a:lnTo>
                    <a:lnTo>
                      <a:pt x="188" y="10"/>
                    </a:lnTo>
                    <a:lnTo>
                      <a:pt x="193" y="15"/>
                    </a:lnTo>
                    <a:lnTo>
                      <a:pt x="196" y="21"/>
                    </a:lnTo>
                    <a:lnTo>
                      <a:pt x="198" y="27"/>
                    </a:lnTo>
                    <a:lnTo>
                      <a:pt x="198" y="33"/>
                    </a:lnTo>
                    <a:lnTo>
                      <a:pt x="198" y="33"/>
                    </a:lnTo>
                    <a:lnTo>
                      <a:pt x="198" y="40"/>
                    </a:lnTo>
                    <a:lnTo>
                      <a:pt x="196" y="46"/>
                    </a:lnTo>
                    <a:lnTo>
                      <a:pt x="193" y="52"/>
                    </a:lnTo>
                    <a:lnTo>
                      <a:pt x="188" y="57"/>
                    </a:lnTo>
                    <a:lnTo>
                      <a:pt x="183" y="61"/>
                    </a:lnTo>
                    <a:lnTo>
                      <a:pt x="178" y="64"/>
                    </a:lnTo>
                    <a:lnTo>
                      <a:pt x="172" y="66"/>
                    </a:lnTo>
                    <a:lnTo>
                      <a:pt x="165" y="66"/>
                    </a:lnTo>
                    <a:lnTo>
                      <a:pt x="66" y="66"/>
                    </a:lnTo>
                    <a:lnTo>
                      <a:pt x="66" y="927"/>
                    </a:lnTo>
                    <a:lnTo>
                      <a:pt x="694" y="927"/>
                    </a:lnTo>
                    <a:lnTo>
                      <a:pt x="694" y="927"/>
                    </a:lnTo>
                    <a:lnTo>
                      <a:pt x="701" y="928"/>
                    </a:lnTo>
                    <a:lnTo>
                      <a:pt x="707" y="930"/>
                    </a:lnTo>
                    <a:lnTo>
                      <a:pt x="713" y="933"/>
                    </a:lnTo>
                    <a:lnTo>
                      <a:pt x="717" y="936"/>
                    </a:lnTo>
                    <a:lnTo>
                      <a:pt x="721" y="941"/>
                    </a:lnTo>
                    <a:lnTo>
                      <a:pt x="724" y="947"/>
                    </a:lnTo>
                    <a:lnTo>
                      <a:pt x="727" y="953"/>
                    </a:lnTo>
                    <a:lnTo>
                      <a:pt x="728" y="960"/>
                    </a:lnTo>
                    <a:lnTo>
                      <a:pt x="728" y="960"/>
                    </a:lnTo>
                    <a:lnTo>
                      <a:pt x="727" y="967"/>
                    </a:lnTo>
                    <a:lnTo>
                      <a:pt x="724" y="973"/>
                    </a:lnTo>
                    <a:lnTo>
                      <a:pt x="721" y="978"/>
                    </a:lnTo>
                    <a:lnTo>
                      <a:pt x="717" y="983"/>
                    </a:lnTo>
                    <a:lnTo>
                      <a:pt x="713" y="988"/>
                    </a:lnTo>
                    <a:lnTo>
                      <a:pt x="707" y="991"/>
                    </a:lnTo>
                    <a:lnTo>
                      <a:pt x="701" y="992"/>
                    </a:lnTo>
                    <a:lnTo>
                      <a:pt x="694" y="993"/>
                    </a:lnTo>
                    <a:lnTo>
                      <a:pt x="694" y="9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Freeform 188">
                <a:extLst>
                  <a:ext uri="{FF2B5EF4-FFF2-40B4-BE49-F238E27FC236}">
                    <a16:creationId xmlns:a16="http://schemas.microsoft.com/office/drawing/2014/main" xmlns="" id="{0DAAB16B-5915-490D-BDCF-0B55A98FBD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15363" y="2933700"/>
                <a:ext cx="74613" cy="127000"/>
              </a:xfrm>
              <a:custGeom>
                <a:avLst/>
                <a:gdLst>
                  <a:gd name="T0" fmla="*/ 297 w 330"/>
                  <a:gd name="T1" fmla="*/ 563 h 563"/>
                  <a:gd name="T2" fmla="*/ 297 w 330"/>
                  <a:gd name="T3" fmla="*/ 563 h 563"/>
                  <a:gd name="T4" fmla="*/ 291 w 330"/>
                  <a:gd name="T5" fmla="*/ 562 h 563"/>
                  <a:gd name="T6" fmla="*/ 285 w 330"/>
                  <a:gd name="T7" fmla="*/ 559 h 563"/>
                  <a:gd name="T8" fmla="*/ 279 w 330"/>
                  <a:gd name="T9" fmla="*/ 556 h 563"/>
                  <a:gd name="T10" fmla="*/ 275 w 330"/>
                  <a:gd name="T11" fmla="*/ 553 h 563"/>
                  <a:gd name="T12" fmla="*/ 270 w 330"/>
                  <a:gd name="T13" fmla="*/ 548 h 563"/>
                  <a:gd name="T14" fmla="*/ 267 w 330"/>
                  <a:gd name="T15" fmla="*/ 542 h 563"/>
                  <a:gd name="T16" fmla="*/ 265 w 330"/>
                  <a:gd name="T17" fmla="*/ 536 h 563"/>
                  <a:gd name="T18" fmla="*/ 264 w 330"/>
                  <a:gd name="T19" fmla="*/ 529 h 563"/>
                  <a:gd name="T20" fmla="*/ 264 w 330"/>
                  <a:gd name="T21" fmla="*/ 67 h 563"/>
                  <a:gd name="T22" fmla="*/ 33 w 330"/>
                  <a:gd name="T23" fmla="*/ 67 h 563"/>
                  <a:gd name="T24" fmla="*/ 33 w 330"/>
                  <a:gd name="T25" fmla="*/ 67 h 563"/>
                  <a:gd name="T26" fmla="*/ 26 w 330"/>
                  <a:gd name="T27" fmla="*/ 66 h 563"/>
                  <a:gd name="T28" fmla="*/ 20 w 330"/>
                  <a:gd name="T29" fmla="*/ 64 h 563"/>
                  <a:gd name="T30" fmla="*/ 15 w 330"/>
                  <a:gd name="T31" fmla="*/ 60 h 563"/>
                  <a:gd name="T32" fmla="*/ 10 w 330"/>
                  <a:gd name="T33" fmla="*/ 56 h 563"/>
                  <a:gd name="T34" fmla="*/ 5 w 330"/>
                  <a:gd name="T35" fmla="*/ 52 h 563"/>
                  <a:gd name="T36" fmla="*/ 2 w 330"/>
                  <a:gd name="T37" fmla="*/ 46 h 563"/>
                  <a:gd name="T38" fmla="*/ 0 w 330"/>
                  <a:gd name="T39" fmla="*/ 40 h 563"/>
                  <a:gd name="T40" fmla="*/ 0 w 330"/>
                  <a:gd name="T41" fmla="*/ 33 h 563"/>
                  <a:gd name="T42" fmla="*/ 0 w 330"/>
                  <a:gd name="T43" fmla="*/ 33 h 563"/>
                  <a:gd name="T44" fmla="*/ 0 w 330"/>
                  <a:gd name="T45" fmla="*/ 26 h 563"/>
                  <a:gd name="T46" fmla="*/ 2 w 330"/>
                  <a:gd name="T47" fmla="*/ 20 h 563"/>
                  <a:gd name="T48" fmla="*/ 5 w 330"/>
                  <a:gd name="T49" fmla="*/ 15 h 563"/>
                  <a:gd name="T50" fmla="*/ 10 w 330"/>
                  <a:gd name="T51" fmla="*/ 10 h 563"/>
                  <a:gd name="T52" fmla="*/ 15 w 330"/>
                  <a:gd name="T53" fmla="*/ 6 h 563"/>
                  <a:gd name="T54" fmla="*/ 20 w 330"/>
                  <a:gd name="T55" fmla="*/ 2 h 563"/>
                  <a:gd name="T56" fmla="*/ 26 w 330"/>
                  <a:gd name="T57" fmla="*/ 0 h 563"/>
                  <a:gd name="T58" fmla="*/ 33 w 330"/>
                  <a:gd name="T59" fmla="*/ 0 h 563"/>
                  <a:gd name="T60" fmla="*/ 297 w 330"/>
                  <a:gd name="T61" fmla="*/ 0 h 563"/>
                  <a:gd name="T62" fmla="*/ 297 w 330"/>
                  <a:gd name="T63" fmla="*/ 0 h 563"/>
                  <a:gd name="T64" fmla="*/ 305 w 330"/>
                  <a:gd name="T65" fmla="*/ 0 h 563"/>
                  <a:gd name="T66" fmla="*/ 311 w 330"/>
                  <a:gd name="T67" fmla="*/ 2 h 563"/>
                  <a:gd name="T68" fmla="*/ 316 w 330"/>
                  <a:gd name="T69" fmla="*/ 6 h 563"/>
                  <a:gd name="T70" fmla="*/ 321 w 330"/>
                  <a:gd name="T71" fmla="*/ 10 h 563"/>
                  <a:gd name="T72" fmla="*/ 325 w 330"/>
                  <a:gd name="T73" fmla="*/ 15 h 563"/>
                  <a:gd name="T74" fmla="*/ 328 w 330"/>
                  <a:gd name="T75" fmla="*/ 20 h 563"/>
                  <a:gd name="T76" fmla="*/ 330 w 330"/>
                  <a:gd name="T77" fmla="*/ 26 h 563"/>
                  <a:gd name="T78" fmla="*/ 330 w 330"/>
                  <a:gd name="T79" fmla="*/ 33 h 563"/>
                  <a:gd name="T80" fmla="*/ 330 w 330"/>
                  <a:gd name="T81" fmla="*/ 529 h 563"/>
                  <a:gd name="T82" fmla="*/ 330 w 330"/>
                  <a:gd name="T83" fmla="*/ 529 h 563"/>
                  <a:gd name="T84" fmla="*/ 330 w 330"/>
                  <a:gd name="T85" fmla="*/ 536 h 563"/>
                  <a:gd name="T86" fmla="*/ 328 w 330"/>
                  <a:gd name="T87" fmla="*/ 542 h 563"/>
                  <a:gd name="T88" fmla="*/ 325 w 330"/>
                  <a:gd name="T89" fmla="*/ 548 h 563"/>
                  <a:gd name="T90" fmla="*/ 321 w 330"/>
                  <a:gd name="T91" fmla="*/ 553 h 563"/>
                  <a:gd name="T92" fmla="*/ 316 w 330"/>
                  <a:gd name="T93" fmla="*/ 556 h 563"/>
                  <a:gd name="T94" fmla="*/ 311 w 330"/>
                  <a:gd name="T95" fmla="*/ 559 h 563"/>
                  <a:gd name="T96" fmla="*/ 305 w 330"/>
                  <a:gd name="T97" fmla="*/ 562 h 563"/>
                  <a:gd name="T98" fmla="*/ 297 w 330"/>
                  <a:gd name="T99" fmla="*/ 563 h 563"/>
                  <a:gd name="T100" fmla="*/ 297 w 330"/>
                  <a:gd name="T101" fmla="*/ 563 h 5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30" h="563">
                    <a:moveTo>
                      <a:pt x="297" y="563"/>
                    </a:moveTo>
                    <a:lnTo>
                      <a:pt x="297" y="563"/>
                    </a:lnTo>
                    <a:lnTo>
                      <a:pt x="291" y="562"/>
                    </a:lnTo>
                    <a:lnTo>
                      <a:pt x="285" y="559"/>
                    </a:lnTo>
                    <a:lnTo>
                      <a:pt x="279" y="556"/>
                    </a:lnTo>
                    <a:lnTo>
                      <a:pt x="275" y="553"/>
                    </a:lnTo>
                    <a:lnTo>
                      <a:pt x="270" y="548"/>
                    </a:lnTo>
                    <a:lnTo>
                      <a:pt x="267" y="542"/>
                    </a:lnTo>
                    <a:lnTo>
                      <a:pt x="265" y="536"/>
                    </a:lnTo>
                    <a:lnTo>
                      <a:pt x="264" y="529"/>
                    </a:lnTo>
                    <a:lnTo>
                      <a:pt x="264" y="67"/>
                    </a:lnTo>
                    <a:lnTo>
                      <a:pt x="33" y="67"/>
                    </a:lnTo>
                    <a:lnTo>
                      <a:pt x="33" y="67"/>
                    </a:lnTo>
                    <a:lnTo>
                      <a:pt x="26" y="66"/>
                    </a:lnTo>
                    <a:lnTo>
                      <a:pt x="20" y="64"/>
                    </a:lnTo>
                    <a:lnTo>
                      <a:pt x="15" y="60"/>
                    </a:lnTo>
                    <a:lnTo>
                      <a:pt x="10" y="56"/>
                    </a:lnTo>
                    <a:lnTo>
                      <a:pt x="5" y="52"/>
                    </a:lnTo>
                    <a:lnTo>
                      <a:pt x="2" y="46"/>
                    </a:lnTo>
                    <a:lnTo>
                      <a:pt x="0" y="40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26"/>
                    </a:lnTo>
                    <a:lnTo>
                      <a:pt x="2" y="20"/>
                    </a:lnTo>
                    <a:lnTo>
                      <a:pt x="5" y="15"/>
                    </a:lnTo>
                    <a:lnTo>
                      <a:pt x="10" y="10"/>
                    </a:lnTo>
                    <a:lnTo>
                      <a:pt x="15" y="6"/>
                    </a:lnTo>
                    <a:lnTo>
                      <a:pt x="20" y="2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297" y="0"/>
                    </a:lnTo>
                    <a:lnTo>
                      <a:pt x="297" y="0"/>
                    </a:lnTo>
                    <a:lnTo>
                      <a:pt x="305" y="0"/>
                    </a:lnTo>
                    <a:lnTo>
                      <a:pt x="311" y="2"/>
                    </a:lnTo>
                    <a:lnTo>
                      <a:pt x="316" y="6"/>
                    </a:lnTo>
                    <a:lnTo>
                      <a:pt x="321" y="10"/>
                    </a:lnTo>
                    <a:lnTo>
                      <a:pt x="325" y="15"/>
                    </a:lnTo>
                    <a:lnTo>
                      <a:pt x="328" y="20"/>
                    </a:lnTo>
                    <a:lnTo>
                      <a:pt x="330" y="26"/>
                    </a:lnTo>
                    <a:lnTo>
                      <a:pt x="330" y="33"/>
                    </a:lnTo>
                    <a:lnTo>
                      <a:pt x="330" y="529"/>
                    </a:lnTo>
                    <a:lnTo>
                      <a:pt x="330" y="529"/>
                    </a:lnTo>
                    <a:lnTo>
                      <a:pt x="330" y="536"/>
                    </a:lnTo>
                    <a:lnTo>
                      <a:pt x="328" y="542"/>
                    </a:lnTo>
                    <a:lnTo>
                      <a:pt x="325" y="548"/>
                    </a:lnTo>
                    <a:lnTo>
                      <a:pt x="321" y="553"/>
                    </a:lnTo>
                    <a:lnTo>
                      <a:pt x="316" y="556"/>
                    </a:lnTo>
                    <a:lnTo>
                      <a:pt x="311" y="559"/>
                    </a:lnTo>
                    <a:lnTo>
                      <a:pt x="305" y="562"/>
                    </a:lnTo>
                    <a:lnTo>
                      <a:pt x="297" y="563"/>
                    </a:lnTo>
                    <a:lnTo>
                      <a:pt x="297" y="5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189">
                <a:extLst>
                  <a:ext uri="{FF2B5EF4-FFF2-40B4-BE49-F238E27FC236}">
                    <a16:creationId xmlns:a16="http://schemas.microsoft.com/office/drawing/2014/main" xmlns="" id="{FB5AD761-5EA8-4F3B-9859-1741A4B121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496300" y="2889250"/>
                <a:ext cx="134938" cy="104775"/>
              </a:xfrm>
              <a:custGeom>
                <a:avLst/>
                <a:gdLst>
                  <a:gd name="T0" fmla="*/ 32 w 595"/>
                  <a:gd name="T1" fmla="*/ 462 h 462"/>
                  <a:gd name="T2" fmla="*/ 14 w 595"/>
                  <a:gd name="T3" fmla="*/ 457 h 462"/>
                  <a:gd name="T4" fmla="*/ 2 w 595"/>
                  <a:gd name="T5" fmla="*/ 443 h 462"/>
                  <a:gd name="T6" fmla="*/ 0 w 595"/>
                  <a:gd name="T7" fmla="*/ 165 h 462"/>
                  <a:gd name="T8" fmla="*/ 2 w 595"/>
                  <a:gd name="T9" fmla="*/ 152 h 462"/>
                  <a:gd name="T10" fmla="*/ 14 w 595"/>
                  <a:gd name="T11" fmla="*/ 137 h 462"/>
                  <a:gd name="T12" fmla="*/ 32 w 595"/>
                  <a:gd name="T13" fmla="*/ 132 h 462"/>
                  <a:gd name="T14" fmla="*/ 137 w 595"/>
                  <a:gd name="T15" fmla="*/ 119 h 462"/>
                  <a:gd name="T16" fmla="*/ 152 w 595"/>
                  <a:gd name="T17" fmla="*/ 82 h 462"/>
                  <a:gd name="T18" fmla="*/ 173 w 595"/>
                  <a:gd name="T19" fmla="*/ 49 h 462"/>
                  <a:gd name="T20" fmla="*/ 205 w 595"/>
                  <a:gd name="T21" fmla="*/ 23 h 462"/>
                  <a:gd name="T22" fmla="*/ 247 w 595"/>
                  <a:gd name="T23" fmla="*/ 6 h 462"/>
                  <a:gd name="T24" fmla="*/ 297 w 595"/>
                  <a:gd name="T25" fmla="*/ 0 h 462"/>
                  <a:gd name="T26" fmla="*/ 332 w 595"/>
                  <a:gd name="T27" fmla="*/ 3 h 462"/>
                  <a:gd name="T28" fmla="*/ 375 w 595"/>
                  <a:gd name="T29" fmla="*/ 16 h 462"/>
                  <a:gd name="T30" fmla="*/ 410 w 595"/>
                  <a:gd name="T31" fmla="*/ 40 h 462"/>
                  <a:gd name="T32" fmla="*/ 435 w 595"/>
                  <a:gd name="T33" fmla="*/ 71 h 462"/>
                  <a:gd name="T34" fmla="*/ 453 w 595"/>
                  <a:gd name="T35" fmla="*/ 106 h 462"/>
                  <a:gd name="T36" fmla="*/ 561 w 595"/>
                  <a:gd name="T37" fmla="*/ 132 h 462"/>
                  <a:gd name="T38" fmla="*/ 574 w 595"/>
                  <a:gd name="T39" fmla="*/ 134 h 462"/>
                  <a:gd name="T40" fmla="*/ 588 w 595"/>
                  <a:gd name="T41" fmla="*/ 147 h 462"/>
                  <a:gd name="T42" fmla="*/ 595 w 595"/>
                  <a:gd name="T43" fmla="*/ 165 h 462"/>
                  <a:gd name="T44" fmla="*/ 594 w 595"/>
                  <a:gd name="T45" fmla="*/ 436 h 462"/>
                  <a:gd name="T46" fmla="*/ 584 w 595"/>
                  <a:gd name="T47" fmla="*/ 453 h 462"/>
                  <a:gd name="T48" fmla="*/ 568 w 595"/>
                  <a:gd name="T49" fmla="*/ 462 h 462"/>
                  <a:gd name="T50" fmla="*/ 65 w 595"/>
                  <a:gd name="T51" fmla="*/ 396 h 462"/>
                  <a:gd name="T52" fmla="*/ 429 w 595"/>
                  <a:gd name="T53" fmla="*/ 198 h 462"/>
                  <a:gd name="T54" fmla="*/ 416 w 595"/>
                  <a:gd name="T55" fmla="*/ 195 h 462"/>
                  <a:gd name="T56" fmla="*/ 401 w 595"/>
                  <a:gd name="T57" fmla="*/ 184 h 462"/>
                  <a:gd name="T58" fmla="*/ 396 w 595"/>
                  <a:gd name="T59" fmla="*/ 165 h 462"/>
                  <a:gd name="T60" fmla="*/ 394 w 595"/>
                  <a:gd name="T61" fmla="*/ 146 h 462"/>
                  <a:gd name="T62" fmla="*/ 387 w 595"/>
                  <a:gd name="T63" fmla="*/ 121 h 462"/>
                  <a:gd name="T64" fmla="*/ 370 w 595"/>
                  <a:gd name="T65" fmla="*/ 95 h 462"/>
                  <a:gd name="T66" fmla="*/ 342 w 595"/>
                  <a:gd name="T67" fmla="*/ 74 h 462"/>
                  <a:gd name="T68" fmla="*/ 297 w 595"/>
                  <a:gd name="T69" fmla="*/ 66 h 462"/>
                  <a:gd name="T70" fmla="*/ 264 w 595"/>
                  <a:gd name="T71" fmla="*/ 70 h 462"/>
                  <a:gd name="T72" fmla="*/ 231 w 595"/>
                  <a:gd name="T73" fmla="*/ 87 h 462"/>
                  <a:gd name="T74" fmla="*/ 211 w 595"/>
                  <a:gd name="T75" fmla="*/ 111 h 462"/>
                  <a:gd name="T76" fmla="*/ 201 w 595"/>
                  <a:gd name="T77" fmla="*/ 137 h 462"/>
                  <a:gd name="T78" fmla="*/ 197 w 595"/>
                  <a:gd name="T79" fmla="*/ 165 h 462"/>
                  <a:gd name="T80" fmla="*/ 195 w 595"/>
                  <a:gd name="T81" fmla="*/ 178 h 462"/>
                  <a:gd name="T82" fmla="*/ 183 w 595"/>
                  <a:gd name="T83" fmla="*/ 192 h 462"/>
                  <a:gd name="T84" fmla="*/ 164 w 595"/>
                  <a:gd name="T85" fmla="*/ 198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95" h="462">
                    <a:moveTo>
                      <a:pt x="561" y="462"/>
                    </a:moveTo>
                    <a:lnTo>
                      <a:pt x="32" y="462"/>
                    </a:lnTo>
                    <a:lnTo>
                      <a:pt x="32" y="462"/>
                    </a:lnTo>
                    <a:lnTo>
                      <a:pt x="25" y="462"/>
                    </a:lnTo>
                    <a:lnTo>
                      <a:pt x="19" y="460"/>
                    </a:lnTo>
                    <a:lnTo>
                      <a:pt x="14" y="457"/>
                    </a:lnTo>
                    <a:lnTo>
                      <a:pt x="9" y="453"/>
                    </a:lnTo>
                    <a:lnTo>
                      <a:pt x="5" y="448"/>
                    </a:lnTo>
                    <a:lnTo>
                      <a:pt x="2" y="443"/>
                    </a:lnTo>
                    <a:lnTo>
                      <a:pt x="0" y="436"/>
                    </a:lnTo>
                    <a:lnTo>
                      <a:pt x="0" y="429"/>
                    </a:lnTo>
                    <a:lnTo>
                      <a:pt x="0" y="165"/>
                    </a:lnTo>
                    <a:lnTo>
                      <a:pt x="0" y="165"/>
                    </a:lnTo>
                    <a:lnTo>
                      <a:pt x="0" y="158"/>
                    </a:lnTo>
                    <a:lnTo>
                      <a:pt x="2" y="152"/>
                    </a:lnTo>
                    <a:lnTo>
                      <a:pt x="5" y="147"/>
                    </a:lnTo>
                    <a:lnTo>
                      <a:pt x="9" y="141"/>
                    </a:lnTo>
                    <a:lnTo>
                      <a:pt x="14" y="137"/>
                    </a:lnTo>
                    <a:lnTo>
                      <a:pt x="19" y="134"/>
                    </a:lnTo>
                    <a:lnTo>
                      <a:pt x="25" y="132"/>
                    </a:lnTo>
                    <a:lnTo>
                      <a:pt x="32" y="132"/>
                    </a:lnTo>
                    <a:lnTo>
                      <a:pt x="134" y="132"/>
                    </a:lnTo>
                    <a:lnTo>
                      <a:pt x="134" y="132"/>
                    </a:lnTo>
                    <a:lnTo>
                      <a:pt x="137" y="119"/>
                    </a:lnTo>
                    <a:lnTo>
                      <a:pt x="141" y="106"/>
                    </a:lnTo>
                    <a:lnTo>
                      <a:pt x="145" y="94"/>
                    </a:lnTo>
                    <a:lnTo>
                      <a:pt x="152" y="82"/>
                    </a:lnTo>
                    <a:lnTo>
                      <a:pt x="158" y="71"/>
                    </a:lnTo>
                    <a:lnTo>
                      <a:pt x="165" y="60"/>
                    </a:lnTo>
                    <a:lnTo>
                      <a:pt x="173" y="49"/>
                    </a:lnTo>
                    <a:lnTo>
                      <a:pt x="184" y="40"/>
                    </a:lnTo>
                    <a:lnTo>
                      <a:pt x="194" y="32"/>
                    </a:lnTo>
                    <a:lnTo>
                      <a:pt x="205" y="23"/>
                    </a:lnTo>
                    <a:lnTo>
                      <a:pt x="218" y="16"/>
                    </a:lnTo>
                    <a:lnTo>
                      <a:pt x="231" y="11"/>
                    </a:lnTo>
                    <a:lnTo>
                      <a:pt x="247" y="6"/>
                    </a:lnTo>
                    <a:lnTo>
                      <a:pt x="262" y="3"/>
                    </a:lnTo>
                    <a:lnTo>
                      <a:pt x="279" y="1"/>
                    </a:lnTo>
                    <a:lnTo>
                      <a:pt x="297" y="0"/>
                    </a:lnTo>
                    <a:lnTo>
                      <a:pt x="297" y="0"/>
                    </a:lnTo>
                    <a:lnTo>
                      <a:pt x="314" y="1"/>
                    </a:lnTo>
                    <a:lnTo>
                      <a:pt x="332" y="3"/>
                    </a:lnTo>
                    <a:lnTo>
                      <a:pt x="347" y="6"/>
                    </a:lnTo>
                    <a:lnTo>
                      <a:pt x="362" y="11"/>
                    </a:lnTo>
                    <a:lnTo>
                      <a:pt x="375" y="16"/>
                    </a:lnTo>
                    <a:lnTo>
                      <a:pt x="388" y="23"/>
                    </a:lnTo>
                    <a:lnTo>
                      <a:pt x="399" y="32"/>
                    </a:lnTo>
                    <a:lnTo>
                      <a:pt x="410" y="40"/>
                    </a:lnTo>
                    <a:lnTo>
                      <a:pt x="420" y="49"/>
                    </a:lnTo>
                    <a:lnTo>
                      <a:pt x="428" y="60"/>
                    </a:lnTo>
                    <a:lnTo>
                      <a:pt x="435" y="71"/>
                    </a:lnTo>
                    <a:lnTo>
                      <a:pt x="442" y="82"/>
                    </a:lnTo>
                    <a:lnTo>
                      <a:pt x="448" y="94"/>
                    </a:lnTo>
                    <a:lnTo>
                      <a:pt x="453" y="106"/>
                    </a:lnTo>
                    <a:lnTo>
                      <a:pt x="456" y="119"/>
                    </a:lnTo>
                    <a:lnTo>
                      <a:pt x="459" y="132"/>
                    </a:lnTo>
                    <a:lnTo>
                      <a:pt x="561" y="132"/>
                    </a:lnTo>
                    <a:lnTo>
                      <a:pt x="561" y="132"/>
                    </a:lnTo>
                    <a:lnTo>
                      <a:pt x="568" y="132"/>
                    </a:lnTo>
                    <a:lnTo>
                      <a:pt x="574" y="134"/>
                    </a:lnTo>
                    <a:lnTo>
                      <a:pt x="580" y="137"/>
                    </a:lnTo>
                    <a:lnTo>
                      <a:pt x="584" y="141"/>
                    </a:lnTo>
                    <a:lnTo>
                      <a:pt x="588" y="147"/>
                    </a:lnTo>
                    <a:lnTo>
                      <a:pt x="591" y="152"/>
                    </a:lnTo>
                    <a:lnTo>
                      <a:pt x="594" y="158"/>
                    </a:lnTo>
                    <a:lnTo>
                      <a:pt x="595" y="165"/>
                    </a:lnTo>
                    <a:lnTo>
                      <a:pt x="595" y="429"/>
                    </a:lnTo>
                    <a:lnTo>
                      <a:pt x="595" y="429"/>
                    </a:lnTo>
                    <a:lnTo>
                      <a:pt x="594" y="436"/>
                    </a:lnTo>
                    <a:lnTo>
                      <a:pt x="591" y="443"/>
                    </a:lnTo>
                    <a:lnTo>
                      <a:pt x="588" y="448"/>
                    </a:lnTo>
                    <a:lnTo>
                      <a:pt x="584" y="453"/>
                    </a:lnTo>
                    <a:lnTo>
                      <a:pt x="580" y="457"/>
                    </a:lnTo>
                    <a:lnTo>
                      <a:pt x="574" y="460"/>
                    </a:lnTo>
                    <a:lnTo>
                      <a:pt x="568" y="462"/>
                    </a:lnTo>
                    <a:lnTo>
                      <a:pt x="561" y="462"/>
                    </a:lnTo>
                    <a:lnTo>
                      <a:pt x="561" y="462"/>
                    </a:lnTo>
                    <a:close/>
                    <a:moveTo>
                      <a:pt x="65" y="396"/>
                    </a:moveTo>
                    <a:lnTo>
                      <a:pt x="528" y="396"/>
                    </a:lnTo>
                    <a:lnTo>
                      <a:pt x="528" y="198"/>
                    </a:lnTo>
                    <a:lnTo>
                      <a:pt x="429" y="198"/>
                    </a:lnTo>
                    <a:lnTo>
                      <a:pt x="429" y="198"/>
                    </a:lnTo>
                    <a:lnTo>
                      <a:pt x="422" y="197"/>
                    </a:lnTo>
                    <a:lnTo>
                      <a:pt x="416" y="195"/>
                    </a:lnTo>
                    <a:lnTo>
                      <a:pt x="410" y="192"/>
                    </a:lnTo>
                    <a:lnTo>
                      <a:pt x="405" y="188"/>
                    </a:lnTo>
                    <a:lnTo>
                      <a:pt x="401" y="184"/>
                    </a:lnTo>
                    <a:lnTo>
                      <a:pt x="398" y="178"/>
                    </a:lnTo>
                    <a:lnTo>
                      <a:pt x="397" y="171"/>
                    </a:lnTo>
                    <a:lnTo>
                      <a:pt x="396" y="165"/>
                    </a:lnTo>
                    <a:lnTo>
                      <a:pt x="396" y="165"/>
                    </a:lnTo>
                    <a:lnTo>
                      <a:pt x="396" y="158"/>
                    </a:lnTo>
                    <a:lnTo>
                      <a:pt x="394" y="146"/>
                    </a:lnTo>
                    <a:lnTo>
                      <a:pt x="392" y="137"/>
                    </a:lnTo>
                    <a:lnTo>
                      <a:pt x="390" y="129"/>
                    </a:lnTo>
                    <a:lnTo>
                      <a:pt x="387" y="121"/>
                    </a:lnTo>
                    <a:lnTo>
                      <a:pt x="382" y="111"/>
                    </a:lnTo>
                    <a:lnTo>
                      <a:pt x="377" y="103"/>
                    </a:lnTo>
                    <a:lnTo>
                      <a:pt x="370" y="95"/>
                    </a:lnTo>
                    <a:lnTo>
                      <a:pt x="363" y="87"/>
                    </a:lnTo>
                    <a:lnTo>
                      <a:pt x="352" y="79"/>
                    </a:lnTo>
                    <a:lnTo>
                      <a:pt x="342" y="74"/>
                    </a:lnTo>
                    <a:lnTo>
                      <a:pt x="329" y="70"/>
                    </a:lnTo>
                    <a:lnTo>
                      <a:pt x="314" y="67"/>
                    </a:lnTo>
                    <a:lnTo>
                      <a:pt x="297" y="66"/>
                    </a:lnTo>
                    <a:lnTo>
                      <a:pt x="297" y="66"/>
                    </a:lnTo>
                    <a:lnTo>
                      <a:pt x="280" y="67"/>
                    </a:lnTo>
                    <a:lnTo>
                      <a:pt x="264" y="70"/>
                    </a:lnTo>
                    <a:lnTo>
                      <a:pt x="252" y="74"/>
                    </a:lnTo>
                    <a:lnTo>
                      <a:pt x="241" y="79"/>
                    </a:lnTo>
                    <a:lnTo>
                      <a:pt x="231" y="87"/>
                    </a:lnTo>
                    <a:lnTo>
                      <a:pt x="223" y="95"/>
                    </a:lnTo>
                    <a:lnTo>
                      <a:pt x="216" y="103"/>
                    </a:lnTo>
                    <a:lnTo>
                      <a:pt x="211" y="111"/>
                    </a:lnTo>
                    <a:lnTo>
                      <a:pt x="206" y="121"/>
                    </a:lnTo>
                    <a:lnTo>
                      <a:pt x="203" y="129"/>
                    </a:lnTo>
                    <a:lnTo>
                      <a:pt x="201" y="137"/>
                    </a:lnTo>
                    <a:lnTo>
                      <a:pt x="199" y="146"/>
                    </a:lnTo>
                    <a:lnTo>
                      <a:pt x="198" y="158"/>
                    </a:lnTo>
                    <a:lnTo>
                      <a:pt x="197" y="165"/>
                    </a:lnTo>
                    <a:lnTo>
                      <a:pt x="197" y="165"/>
                    </a:lnTo>
                    <a:lnTo>
                      <a:pt x="197" y="171"/>
                    </a:lnTo>
                    <a:lnTo>
                      <a:pt x="195" y="178"/>
                    </a:lnTo>
                    <a:lnTo>
                      <a:pt x="192" y="184"/>
                    </a:lnTo>
                    <a:lnTo>
                      <a:pt x="188" y="188"/>
                    </a:lnTo>
                    <a:lnTo>
                      <a:pt x="183" y="192"/>
                    </a:lnTo>
                    <a:lnTo>
                      <a:pt x="178" y="195"/>
                    </a:lnTo>
                    <a:lnTo>
                      <a:pt x="171" y="197"/>
                    </a:lnTo>
                    <a:lnTo>
                      <a:pt x="164" y="198"/>
                    </a:lnTo>
                    <a:lnTo>
                      <a:pt x="65" y="198"/>
                    </a:lnTo>
                    <a:lnTo>
                      <a:pt x="65" y="3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190">
                <a:extLst>
                  <a:ext uri="{FF2B5EF4-FFF2-40B4-BE49-F238E27FC236}">
                    <a16:creationId xmlns:a16="http://schemas.microsoft.com/office/drawing/2014/main" xmlns="" id="{3E50C8A5-C076-4595-8FAC-3DE574558A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15363" y="2963863"/>
                <a:ext cx="44450" cy="127000"/>
              </a:xfrm>
              <a:custGeom>
                <a:avLst/>
                <a:gdLst>
                  <a:gd name="T0" fmla="*/ 166 w 198"/>
                  <a:gd name="T1" fmla="*/ 563 h 563"/>
                  <a:gd name="T2" fmla="*/ 166 w 198"/>
                  <a:gd name="T3" fmla="*/ 563 h 563"/>
                  <a:gd name="T4" fmla="*/ 159 w 198"/>
                  <a:gd name="T5" fmla="*/ 562 h 563"/>
                  <a:gd name="T6" fmla="*/ 152 w 198"/>
                  <a:gd name="T7" fmla="*/ 560 h 563"/>
                  <a:gd name="T8" fmla="*/ 147 w 198"/>
                  <a:gd name="T9" fmla="*/ 557 h 563"/>
                  <a:gd name="T10" fmla="*/ 142 w 198"/>
                  <a:gd name="T11" fmla="*/ 553 h 563"/>
                  <a:gd name="T12" fmla="*/ 138 w 198"/>
                  <a:gd name="T13" fmla="*/ 549 h 563"/>
                  <a:gd name="T14" fmla="*/ 135 w 198"/>
                  <a:gd name="T15" fmla="*/ 542 h 563"/>
                  <a:gd name="T16" fmla="*/ 133 w 198"/>
                  <a:gd name="T17" fmla="*/ 536 h 563"/>
                  <a:gd name="T18" fmla="*/ 133 w 198"/>
                  <a:gd name="T19" fmla="*/ 530 h 563"/>
                  <a:gd name="T20" fmla="*/ 133 w 198"/>
                  <a:gd name="T21" fmla="*/ 66 h 563"/>
                  <a:gd name="T22" fmla="*/ 33 w 198"/>
                  <a:gd name="T23" fmla="*/ 66 h 563"/>
                  <a:gd name="T24" fmla="*/ 33 w 198"/>
                  <a:gd name="T25" fmla="*/ 66 h 563"/>
                  <a:gd name="T26" fmla="*/ 26 w 198"/>
                  <a:gd name="T27" fmla="*/ 66 h 563"/>
                  <a:gd name="T28" fmla="*/ 20 w 198"/>
                  <a:gd name="T29" fmla="*/ 64 h 563"/>
                  <a:gd name="T30" fmla="*/ 15 w 198"/>
                  <a:gd name="T31" fmla="*/ 61 h 563"/>
                  <a:gd name="T32" fmla="*/ 10 w 198"/>
                  <a:gd name="T33" fmla="*/ 57 h 563"/>
                  <a:gd name="T34" fmla="*/ 5 w 198"/>
                  <a:gd name="T35" fmla="*/ 52 h 563"/>
                  <a:gd name="T36" fmla="*/ 2 w 198"/>
                  <a:gd name="T37" fmla="*/ 46 h 563"/>
                  <a:gd name="T38" fmla="*/ 0 w 198"/>
                  <a:gd name="T39" fmla="*/ 40 h 563"/>
                  <a:gd name="T40" fmla="*/ 0 w 198"/>
                  <a:gd name="T41" fmla="*/ 33 h 563"/>
                  <a:gd name="T42" fmla="*/ 0 w 198"/>
                  <a:gd name="T43" fmla="*/ 33 h 563"/>
                  <a:gd name="T44" fmla="*/ 0 w 198"/>
                  <a:gd name="T45" fmla="*/ 27 h 563"/>
                  <a:gd name="T46" fmla="*/ 2 w 198"/>
                  <a:gd name="T47" fmla="*/ 21 h 563"/>
                  <a:gd name="T48" fmla="*/ 5 w 198"/>
                  <a:gd name="T49" fmla="*/ 15 h 563"/>
                  <a:gd name="T50" fmla="*/ 10 w 198"/>
                  <a:gd name="T51" fmla="*/ 10 h 563"/>
                  <a:gd name="T52" fmla="*/ 15 w 198"/>
                  <a:gd name="T53" fmla="*/ 6 h 563"/>
                  <a:gd name="T54" fmla="*/ 20 w 198"/>
                  <a:gd name="T55" fmla="*/ 3 h 563"/>
                  <a:gd name="T56" fmla="*/ 26 w 198"/>
                  <a:gd name="T57" fmla="*/ 1 h 563"/>
                  <a:gd name="T58" fmla="*/ 33 w 198"/>
                  <a:gd name="T59" fmla="*/ 0 h 563"/>
                  <a:gd name="T60" fmla="*/ 166 w 198"/>
                  <a:gd name="T61" fmla="*/ 0 h 563"/>
                  <a:gd name="T62" fmla="*/ 166 w 198"/>
                  <a:gd name="T63" fmla="*/ 0 h 563"/>
                  <a:gd name="T64" fmla="*/ 172 w 198"/>
                  <a:gd name="T65" fmla="*/ 1 h 563"/>
                  <a:gd name="T66" fmla="*/ 178 w 198"/>
                  <a:gd name="T67" fmla="*/ 3 h 563"/>
                  <a:gd name="T68" fmla="*/ 183 w 198"/>
                  <a:gd name="T69" fmla="*/ 6 h 563"/>
                  <a:gd name="T70" fmla="*/ 189 w 198"/>
                  <a:gd name="T71" fmla="*/ 10 h 563"/>
                  <a:gd name="T72" fmla="*/ 193 w 198"/>
                  <a:gd name="T73" fmla="*/ 15 h 563"/>
                  <a:gd name="T74" fmla="*/ 196 w 198"/>
                  <a:gd name="T75" fmla="*/ 21 h 563"/>
                  <a:gd name="T76" fmla="*/ 198 w 198"/>
                  <a:gd name="T77" fmla="*/ 27 h 563"/>
                  <a:gd name="T78" fmla="*/ 198 w 198"/>
                  <a:gd name="T79" fmla="*/ 33 h 563"/>
                  <a:gd name="T80" fmla="*/ 198 w 198"/>
                  <a:gd name="T81" fmla="*/ 530 h 563"/>
                  <a:gd name="T82" fmla="*/ 198 w 198"/>
                  <a:gd name="T83" fmla="*/ 530 h 563"/>
                  <a:gd name="T84" fmla="*/ 198 w 198"/>
                  <a:gd name="T85" fmla="*/ 536 h 563"/>
                  <a:gd name="T86" fmla="*/ 196 w 198"/>
                  <a:gd name="T87" fmla="*/ 542 h 563"/>
                  <a:gd name="T88" fmla="*/ 193 w 198"/>
                  <a:gd name="T89" fmla="*/ 549 h 563"/>
                  <a:gd name="T90" fmla="*/ 189 w 198"/>
                  <a:gd name="T91" fmla="*/ 553 h 563"/>
                  <a:gd name="T92" fmla="*/ 183 w 198"/>
                  <a:gd name="T93" fmla="*/ 557 h 563"/>
                  <a:gd name="T94" fmla="*/ 178 w 198"/>
                  <a:gd name="T95" fmla="*/ 560 h 563"/>
                  <a:gd name="T96" fmla="*/ 172 w 198"/>
                  <a:gd name="T97" fmla="*/ 562 h 563"/>
                  <a:gd name="T98" fmla="*/ 166 w 198"/>
                  <a:gd name="T99" fmla="*/ 563 h 563"/>
                  <a:gd name="T100" fmla="*/ 166 w 198"/>
                  <a:gd name="T101" fmla="*/ 563 h 5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98" h="563">
                    <a:moveTo>
                      <a:pt x="166" y="563"/>
                    </a:moveTo>
                    <a:lnTo>
                      <a:pt x="166" y="563"/>
                    </a:lnTo>
                    <a:lnTo>
                      <a:pt x="159" y="562"/>
                    </a:lnTo>
                    <a:lnTo>
                      <a:pt x="152" y="560"/>
                    </a:lnTo>
                    <a:lnTo>
                      <a:pt x="147" y="557"/>
                    </a:lnTo>
                    <a:lnTo>
                      <a:pt x="142" y="553"/>
                    </a:lnTo>
                    <a:lnTo>
                      <a:pt x="138" y="549"/>
                    </a:lnTo>
                    <a:lnTo>
                      <a:pt x="135" y="542"/>
                    </a:lnTo>
                    <a:lnTo>
                      <a:pt x="133" y="536"/>
                    </a:lnTo>
                    <a:lnTo>
                      <a:pt x="133" y="530"/>
                    </a:lnTo>
                    <a:lnTo>
                      <a:pt x="133" y="66"/>
                    </a:lnTo>
                    <a:lnTo>
                      <a:pt x="33" y="66"/>
                    </a:lnTo>
                    <a:lnTo>
                      <a:pt x="33" y="66"/>
                    </a:lnTo>
                    <a:lnTo>
                      <a:pt x="26" y="66"/>
                    </a:lnTo>
                    <a:lnTo>
                      <a:pt x="20" y="64"/>
                    </a:lnTo>
                    <a:lnTo>
                      <a:pt x="15" y="61"/>
                    </a:lnTo>
                    <a:lnTo>
                      <a:pt x="10" y="57"/>
                    </a:lnTo>
                    <a:lnTo>
                      <a:pt x="5" y="52"/>
                    </a:lnTo>
                    <a:lnTo>
                      <a:pt x="2" y="46"/>
                    </a:lnTo>
                    <a:lnTo>
                      <a:pt x="0" y="40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2" y="21"/>
                    </a:lnTo>
                    <a:lnTo>
                      <a:pt x="5" y="15"/>
                    </a:lnTo>
                    <a:lnTo>
                      <a:pt x="10" y="10"/>
                    </a:lnTo>
                    <a:lnTo>
                      <a:pt x="15" y="6"/>
                    </a:lnTo>
                    <a:lnTo>
                      <a:pt x="20" y="3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166" y="0"/>
                    </a:lnTo>
                    <a:lnTo>
                      <a:pt x="166" y="0"/>
                    </a:lnTo>
                    <a:lnTo>
                      <a:pt x="172" y="1"/>
                    </a:lnTo>
                    <a:lnTo>
                      <a:pt x="178" y="3"/>
                    </a:lnTo>
                    <a:lnTo>
                      <a:pt x="183" y="6"/>
                    </a:lnTo>
                    <a:lnTo>
                      <a:pt x="189" y="10"/>
                    </a:lnTo>
                    <a:lnTo>
                      <a:pt x="193" y="15"/>
                    </a:lnTo>
                    <a:lnTo>
                      <a:pt x="196" y="21"/>
                    </a:lnTo>
                    <a:lnTo>
                      <a:pt x="198" y="27"/>
                    </a:lnTo>
                    <a:lnTo>
                      <a:pt x="198" y="33"/>
                    </a:lnTo>
                    <a:lnTo>
                      <a:pt x="198" y="530"/>
                    </a:lnTo>
                    <a:lnTo>
                      <a:pt x="198" y="530"/>
                    </a:lnTo>
                    <a:lnTo>
                      <a:pt x="198" y="536"/>
                    </a:lnTo>
                    <a:lnTo>
                      <a:pt x="196" y="542"/>
                    </a:lnTo>
                    <a:lnTo>
                      <a:pt x="193" y="549"/>
                    </a:lnTo>
                    <a:lnTo>
                      <a:pt x="189" y="553"/>
                    </a:lnTo>
                    <a:lnTo>
                      <a:pt x="183" y="557"/>
                    </a:lnTo>
                    <a:lnTo>
                      <a:pt x="178" y="560"/>
                    </a:lnTo>
                    <a:lnTo>
                      <a:pt x="172" y="562"/>
                    </a:lnTo>
                    <a:lnTo>
                      <a:pt x="166" y="563"/>
                    </a:lnTo>
                    <a:lnTo>
                      <a:pt x="166" y="5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 191">
                <a:extLst>
                  <a:ext uri="{FF2B5EF4-FFF2-40B4-BE49-F238E27FC236}">
                    <a16:creationId xmlns:a16="http://schemas.microsoft.com/office/drawing/2014/main" xmlns="" id="{CD2FB0DC-CB77-4428-9009-943C829F61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0588" y="3024188"/>
                <a:ext cx="90488" cy="14288"/>
              </a:xfrm>
              <a:custGeom>
                <a:avLst/>
                <a:gdLst>
                  <a:gd name="T0" fmla="*/ 364 w 397"/>
                  <a:gd name="T1" fmla="*/ 66 h 66"/>
                  <a:gd name="T2" fmla="*/ 33 w 397"/>
                  <a:gd name="T3" fmla="*/ 66 h 66"/>
                  <a:gd name="T4" fmla="*/ 33 w 397"/>
                  <a:gd name="T5" fmla="*/ 66 h 66"/>
                  <a:gd name="T6" fmla="*/ 27 w 397"/>
                  <a:gd name="T7" fmla="*/ 65 h 66"/>
                  <a:gd name="T8" fmla="*/ 20 w 397"/>
                  <a:gd name="T9" fmla="*/ 63 h 66"/>
                  <a:gd name="T10" fmla="*/ 15 w 397"/>
                  <a:gd name="T11" fmla="*/ 61 h 66"/>
                  <a:gd name="T12" fmla="*/ 10 w 397"/>
                  <a:gd name="T13" fmla="*/ 57 h 66"/>
                  <a:gd name="T14" fmla="*/ 6 w 397"/>
                  <a:gd name="T15" fmla="*/ 52 h 66"/>
                  <a:gd name="T16" fmla="*/ 3 w 397"/>
                  <a:gd name="T17" fmla="*/ 45 h 66"/>
                  <a:gd name="T18" fmla="*/ 1 w 397"/>
                  <a:gd name="T19" fmla="*/ 39 h 66"/>
                  <a:gd name="T20" fmla="*/ 0 w 397"/>
                  <a:gd name="T21" fmla="*/ 33 h 66"/>
                  <a:gd name="T22" fmla="*/ 0 w 397"/>
                  <a:gd name="T23" fmla="*/ 33 h 66"/>
                  <a:gd name="T24" fmla="*/ 1 w 397"/>
                  <a:gd name="T25" fmla="*/ 27 h 66"/>
                  <a:gd name="T26" fmla="*/ 3 w 397"/>
                  <a:gd name="T27" fmla="*/ 21 h 66"/>
                  <a:gd name="T28" fmla="*/ 6 w 397"/>
                  <a:gd name="T29" fmla="*/ 14 h 66"/>
                  <a:gd name="T30" fmla="*/ 10 w 397"/>
                  <a:gd name="T31" fmla="*/ 9 h 66"/>
                  <a:gd name="T32" fmla="*/ 15 w 397"/>
                  <a:gd name="T33" fmla="*/ 6 h 66"/>
                  <a:gd name="T34" fmla="*/ 20 w 397"/>
                  <a:gd name="T35" fmla="*/ 3 h 66"/>
                  <a:gd name="T36" fmla="*/ 27 w 397"/>
                  <a:gd name="T37" fmla="*/ 1 h 66"/>
                  <a:gd name="T38" fmla="*/ 33 w 397"/>
                  <a:gd name="T39" fmla="*/ 0 h 66"/>
                  <a:gd name="T40" fmla="*/ 364 w 397"/>
                  <a:gd name="T41" fmla="*/ 0 h 66"/>
                  <a:gd name="T42" fmla="*/ 364 w 397"/>
                  <a:gd name="T43" fmla="*/ 0 h 66"/>
                  <a:gd name="T44" fmla="*/ 370 w 397"/>
                  <a:gd name="T45" fmla="*/ 1 h 66"/>
                  <a:gd name="T46" fmla="*/ 376 w 397"/>
                  <a:gd name="T47" fmla="*/ 3 h 66"/>
                  <a:gd name="T48" fmla="*/ 383 w 397"/>
                  <a:gd name="T49" fmla="*/ 6 h 66"/>
                  <a:gd name="T50" fmla="*/ 388 w 397"/>
                  <a:gd name="T51" fmla="*/ 9 h 66"/>
                  <a:gd name="T52" fmla="*/ 391 w 397"/>
                  <a:gd name="T53" fmla="*/ 14 h 66"/>
                  <a:gd name="T54" fmla="*/ 394 w 397"/>
                  <a:gd name="T55" fmla="*/ 21 h 66"/>
                  <a:gd name="T56" fmla="*/ 396 w 397"/>
                  <a:gd name="T57" fmla="*/ 27 h 66"/>
                  <a:gd name="T58" fmla="*/ 397 w 397"/>
                  <a:gd name="T59" fmla="*/ 33 h 66"/>
                  <a:gd name="T60" fmla="*/ 397 w 397"/>
                  <a:gd name="T61" fmla="*/ 33 h 66"/>
                  <a:gd name="T62" fmla="*/ 396 w 397"/>
                  <a:gd name="T63" fmla="*/ 39 h 66"/>
                  <a:gd name="T64" fmla="*/ 394 w 397"/>
                  <a:gd name="T65" fmla="*/ 45 h 66"/>
                  <a:gd name="T66" fmla="*/ 391 w 397"/>
                  <a:gd name="T67" fmla="*/ 52 h 66"/>
                  <a:gd name="T68" fmla="*/ 388 w 397"/>
                  <a:gd name="T69" fmla="*/ 57 h 66"/>
                  <a:gd name="T70" fmla="*/ 383 w 397"/>
                  <a:gd name="T71" fmla="*/ 61 h 66"/>
                  <a:gd name="T72" fmla="*/ 376 w 397"/>
                  <a:gd name="T73" fmla="*/ 63 h 66"/>
                  <a:gd name="T74" fmla="*/ 370 w 397"/>
                  <a:gd name="T75" fmla="*/ 65 h 66"/>
                  <a:gd name="T76" fmla="*/ 364 w 397"/>
                  <a:gd name="T77" fmla="*/ 66 h 66"/>
                  <a:gd name="T78" fmla="*/ 364 w 397"/>
                  <a:gd name="T7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97" h="66">
                    <a:moveTo>
                      <a:pt x="364" y="66"/>
                    </a:moveTo>
                    <a:lnTo>
                      <a:pt x="33" y="66"/>
                    </a:lnTo>
                    <a:lnTo>
                      <a:pt x="33" y="66"/>
                    </a:lnTo>
                    <a:lnTo>
                      <a:pt x="27" y="65"/>
                    </a:lnTo>
                    <a:lnTo>
                      <a:pt x="20" y="63"/>
                    </a:lnTo>
                    <a:lnTo>
                      <a:pt x="15" y="61"/>
                    </a:lnTo>
                    <a:lnTo>
                      <a:pt x="10" y="57"/>
                    </a:lnTo>
                    <a:lnTo>
                      <a:pt x="6" y="52"/>
                    </a:lnTo>
                    <a:lnTo>
                      <a:pt x="3" y="45"/>
                    </a:lnTo>
                    <a:lnTo>
                      <a:pt x="1" y="39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1" y="27"/>
                    </a:lnTo>
                    <a:lnTo>
                      <a:pt x="3" y="21"/>
                    </a:lnTo>
                    <a:lnTo>
                      <a:pt x="6" y="14"/>
                    </a:lnTo>
                    <a:lnTo>
                      <a:pt x="10" y="9"/>
                    </a:lnTo>
                    <a:lnTo>
                      <a:pt x="15" y="6"/>
                    </a:lnTo>
                    <a:lnTo>
                      <a:pt x="20" y="3"/>
                    </a:lnTo>
                    <a:lnTo>
                      <a:pt x="27" y="1"/>
                    </a:lnTo>
                    <a:lnTo>
                      <a:pt x="33" y="0"/>
                    </a:lnTo>
                    <a:lnTo>
                      <a:pt x="364" y="0"/>
                    </a:lnTo>
                    <a:lnTo>
                      <a:pt x="364" y="0"/>
                    </a:lnTo>
                    <a:lnTo>
                      <a:pt x="370" y="1"/>
                    </a:lnTo>
                    <a:lnTo>
                      <a:pt x="376" y="3"/>
                    </a:lnTo>
                    <a:lnTo>
                      <a:pt x="383" y="6"/>
                    </a:lnTo>
                    <a:lnTo>
                      <a:pt x="388" y="9"/>
                    </a:lnTo>
                    <a:lnTo>
                      <a:pt x="391" y="14"/>
                    </a:lnTo>
                    <a:lnTo>
                      <a:pt x="394" y="21"/>
                    </a:lnTo>
                    <a:lnTo>
                      <a:pt x="396" y="27"/>
                    </a:lnTo>
                    <a:lnTo>
                      <a:pt x="397" y="33"/>
                    </a:lnTo>
                    <a:lnTo>
                      <a:pt x="397" y="33"/>
                    </a:lnTo>
                    <a:lnTo>
                      <a:pt x="396" y="39"/>
                    </a:lnTo>
                    <a:lnTo>
                      <a:pt x="394" y="45"/>
                    </a:lnTo>
                    <a:lnTo>
                      <a:pt x="391" y="52"/>
                    </a:lnTo>
                    <a:lnTo>
                      <a:pt x="388" y="57"/>
                    </a:lnTo>
                    <a:lnTo>
                      <a:pt x="383" y="61"/>
                    </a:lnTo>
                    <a:lnTo>
                      <a:pt x="376" y="63"/>
                    </a:lnTo>
                    <a:lnTo>
                      <a:pt x="370" y="65"/>
                    </a:lnTo>
                    <a:lnTo>
                      <a:pt x="364" y="66"/>
                    </a:lnTo>
                    <a:lnTo>
                      <a:pt x="364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Freeform 192">
                <a:extLst>
                  <a:ext uri="{FF2B5EF4-FFF2-40B4-BE49-F238E27FC236}">
                    <a16:creationId xmlns:a16="http://schemas.microsoft.com/office/drawing/2014/main" xmlns="" id="{77D7DFA8-9FA0-4D4D-A2AB-F0725E6F3F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0588" y="3054350"/>
                <a:ext cx="90488" cy="14288"/>
              </a:xfrm>
              <a:custGeom>
                <a:avLst/>
                <a:gdLst>
                  <a:gd name="T0" fmla="*/ 364 w 397"/>
                  <a:gd name="T1" fmla="*/ 67 h 67"/>
                  <a:gd name="T2" fmla="*/ 33 w 397"/>
                  <a:gd name="T3" fmla="*/ 67 h 67"/>
                  <a:gd name="T4" fmla="*/ 33 w 397"/>
                  <a:gd name="T5" fmla="*/ 67 h 67"/>
                  <a:gd name="T6" fmla="*/ 27 w 397"/>
                  <a:gd name="T7" fmla="*/ 66 h 67"/>
                  <a:gd name="T8" fmla="*/ 20 w 397"/>
                  <a:gd name="T9" fmla="*/ 64 h 67"/>
                  <a:gd name="T10" fmla="*/ 15 w 397"/>
                  <a:gd name="T11" fmla="*/ 60 h 67"/>
                  <a:gd name="T12" fmla="*/ 10 w 397"/>
                  <a:gd name="T13" fmla="*/ 56 h 67"/>
                  <a:gd name="T14" fmla="*/ 6 w 397"/>
                  <a:gd name="T15" fmla="*/ 52 h 67"/>
                  <a:gd name="T16" fmla="*/ 3 w 397"/>
                  <a:gd name="T17" fmla="*/ 46 h 67"/>
                  <a:gd name="T18" fmla="*/ 1 w 397"/>
                  <a:gd name="T19" fmla="*/ 40 h 67"/>
                  <a:gd name="T20" fmla="*/ 0 w 397"/>
                  <a:gd name="T21" fmla="*/ 34 h 67"/>
                  <a:gd name="T22" fmla="*/ 0 w 397"/>
                  <a:gd name="T23" fmla="*/ 34 h 67"/>
                  <a:gd name="T24" fmla="*/ 1 w 397"/>
                  <a:gd name="T25" fmla="*/ 26 h 67"/>
                  <a:gd name="T26" fmla="*/ 3 w 397"/>
                  <a:gd name="T27" fmla="*/ 20 h 67"/>
                  <a:gd name="T28" fmla="*/ 6 w 397"/>
                  <a:gd name="T29" fmla="*/ 15 h 67"/>
                  <a:gd name="T30" fmla="*/ 10 w 397"/>
                  <a:gd name="T31" fmla="*/ 10 h 67"/>
                  <a:gd name="T32" fmla="*/ 15 w 397"/>
                  <a:gd name="T33" fmla="*/ 6 h 67"/>
                  <a:gd name="T34" fmla="*/ 20 w 397"/>
                  <a:gd name="T35" fmla="*/ 3 h 67"/>
                  <a:gd name="T36" fmla="*/ 27 w 397"/>
                  <a:gd name="T37" fmla="*/ 1 h 67"/>
                  <a:gd name="T38" fmla="*/ 33 w 397"/>
                  <a:gd name="T39" fmla="*/ 0 h 67"/>
                  <a:gd name="T40" fmla="*/ 364 w 397"/>
                  <a:gd name="T41" fmla="*/ 0 h 67"/>
                  <a:gd name="T42" fmla="*/ 364 w 397"/>
                  <a:gd name="T43" fmla="*/ 0 h 67"/>
                  <a:gd name="T44" fmla="*/ 370 w 397"/>
                  <a:gd name="T45" fmla="*/ 1 h 67"/>
                  <a:gd name="T46" fmla="*/ 376 w 397"/>
                  <a:gd name="T47" fmla="*/ 3 h 67"/>
                  <a:gd name="T48" fmla="*/ 383 w 397"/>
                  <a:gd name="T49" fmla="*/ 6 h 67"/>
                  <a:gd name="T50" fmla="*/ 388 w 397"/>
                  <a:gd name="T51" fmla="*/ 10 h 67"/>
                  <a:gd name="T52" fmla="*/ 391 w 397"/>
                  <a:gd name="T53" fmla="*/ 15 h 67"/>
                  <a:gd name="T54" fmla="*/ 394 w 397"/>
                  <a:gd name="T55" fmla="*/ 20 h 67"/>
                  <a:gd name="T56" fmla="*/ 396 w 397"/>
                  <a:gd name="T57" fmla="*/ 26 h 67"/>
                  <a:gd name="T58" fmla="*/ 397 w 397"/>
                  <a:gd name="T59" fmla="*/ 34 h 67"/>
                  <a:gd name="T60" fmla="*/ 397 w 397"/>
                  <a:gd name="T61" fmla="*/ 34 h 67"/>
                  <a:gd name="T62" fmla="*/ 396 w 397"/>
                  <a:gd name="T63" fmla="*/ 40 h 67"/>
                  <a:gd name="T64" fmla="*/ 394 w 397"/>
                  <a:gd name="T65" fmla="*/ 46 h 67"/>
                  <a:gd name="T66" fmla="*/ 391 w 397"/>
                  <a:gd name="T67" fmla="*/ 52 h 67"/>
                  <a:gd name="T68" fmla="*/ 388 w 397"/>
                  <a:gd name="T69" fmla="*/ 56 h 67"/>
                  <a:gd name="T70" fmla="*/ 383 w 397"/>
                  <a:gd name="T71" fmla="*/ 60 h 67"/>
                  <a:gd name="T72" fmla="*/ 376 w 397"/>
                  <a:gd name="T73" fmla="*/ 64 h 67"/>
                  <a:gd name="T74" fmla="*/ 370 w 397"/>
                  <a:gd name="T75" fmla="*/ 66 h 67"/>
                  <a:gd name="T76" fmla="*/ 364 w 397"/>
                  <a:gd name="T77" fmla="*/ 67 h 67"/>
                  <a:gd name="T78" fmla="*/ 364 w 397"/>
                  <a:gd name="T79" fmla="*/ 67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97" h="67">
                    <a:moveTo>
                      <a:pt x="364" y="67"/>
                    </a:moveTo>
                    <a:lnTo>
                      <a:pt x="33" y="67"/>
                    </a:lnTo>
                    <a:lnTo>
                      <a:pt x="33" y="67"/>
                    </a:lnTo>
                    <a:lnTo>
                      <a:pt x="27" y="66"/>
                    </a:lnTo>
                    <a:lnTo>
                      <a:pt x="20" y="64"/>
                    </a:lnTo>
                    <a:lnTo>
                      <a:pt x="15" y="60"/>
                    </a:lnTo>
                    <a:lnTo>
                      <a:pt x="10" y="56"/>
                    </a:lnTo>
                    <a:lnTo>
                      <a:pt x="6" y="52"/>
                    </a:lnTo>
                    <a:lnTo>
                      <a:pt x="3" y="46"/>
                    </a:lnTo>
                    <a:lnTo>
                      <a:pt x="1" y="40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1" y="26"/>
                    </a:lnTo>
                    <a:lnTo>
                      <a:pt x="3" y="20"/>
                    </a:lnTo>
                    <a:lnTo>
                      <a:pt x="6" y="15"/>
                    </a:lnTo>
                    <a:lnTo>
                      <a:pt x="10" y="10"/>
                    </a:lnTo>
                    <a:lnTo>
                      <a:pt x="15" y="6"/>
                    </a:lnTo>
                    <a:lnTo>
                      <a:pt x="20" y="3"/>
                    </a:lnTo>
                    <a:lnTo>
                      <a:pt x="27" y="1"/>
                    </a:lnTo>
                    <a:lnTo>
                      <a:pt x="33" y="0"/>
                    </a:lnTo>
                    <a:lnTo>
                      <a:pt x="364" y="0"/>
                    </a:lnTo>
                    <a:lnTo>
                      <a:pt x="364" y="0"/>
                    </a:lnTo>
                    <a:lnTo>
                      <a:pt x="370" y="1"/>
                    </a:lnTo>
                    <a:lnTo>
                      <a:pt x="376" y="3"/>
                    </a:lnTo>
                    <a:lnTo>
                      <a:pt x="383" y="6"/>
                    </a:lnTo>
                    <a:lnTo>
                      <a:pt x="388" y="10"/>
                    </a:lnTo>
                    <a:lnTo>
                      <a:pt x="391" y="15"/>
                    </a:lnTo>
                    <a:lnTo>
                      <a:pt x="394" y="20"/>
                    </a:lnTo>
                    <a:lnTo>
                      <a:pt x="396" y="26"/>
                    </a:lnTo>
                    <a:lnTo>
                      <a:pt x="397" y="34"/>
                    </a:lnTo>
                    <a:lnTo>
                      <a:pt x="397" y="34"/>
                    </a:lnTo>
                    <a:lnTo>
                      <a:pt x="396" y="40"/>
                    </a:lnTo>
                    <a:lnTo>
                      <a:pt x="394" y="46"/>
                    </a:lnTo>
                    <a:lnTo>
                      <a:pt x="391" y="52"/>
                    </a:lnTo>
                    <a:lnTo>
                      <a:pt x="388" y="56"/>
                    </a:lnTo>
                    <a:lnTo>
                      <a:pt x="383" y="60"/>
                    </a:lnTo>
                    <a:lnTo>
                      <a:pt x="376" y="64"/>
                    </a:lnTo>
                    <a:lnTo>
                      <a:pt x="370" y="66"/>
                    </a:lnTo>
                    <a:lnTo>
                      <a:pt x="364" y="67"/>
                    </a:lnTo>
                    <a:lnTo>
                      <a:pt x="364" y="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Freeform 193">
                <a:extLst>
                  <a:ext uri="{FF2B5EF4-FFF2-40B4-BE49-F238E27FC236}">
                    <a16:creationId xmlns:a16="http://schemas.microsoft.com/office/drawing/2014/main" xmlns="" id="{74B30BD8-0C0F-427A-968D-5FA7E31399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0588" y="3084513"/>
                <a:ext cx="90488" cy="14288"/>
              </a:xfrm>
              <a:custGeom>
                <a:avLst/>
                <a:gdLst>
                  <a:gd name="T0" fmla="*/ 364 w 397"/>
                  <a:gd name="T1" fmla="*/ 66 h 66"/>
                  <a:gd name="T2" fmla="*/ 33 w 397"/>
                  <a:gd name="T3" fmla="*/ 66 h 66"/>
                  <a:gd name="T4" fmla="*/ 33 w 397"/>
                  <a:gd name="T5" fmla="*/ 66 h 66"/>
                  <a:gd name="T6" fmla="*/ 27 w 397"/>
                  <a:gd name="T7" fmla="*/ 65 h 66"/>
                  <a:gd name="T8" fmla="*/ 20 w 397"/>
                  <a:gd name="T9" fmla="*/ 63 h 66"/>
                  <a:gd name="T10" fmla="*/ 15 w 397"/>
                  <a:gd name="T11" fmla="*/ 60 h 66"/>
                  <a:gd name="T12" fmla="*/ 10 w 397"/>
                  <a:gd name="T13" fmla="*/ 56 h 66"/>
                  <a:gd name="T14" fmla="*/ 6 w 397"/>
                  <a:gd name="T15" fmla="*/ 52 h 66"/>
                  <a:gd name="T16" fmla="*/ 3 w 397"/>
                  <a:gd name="T17" fmla="*/ 46 h 66"/>
                  <a:gd name="T18" fmla="*/ 1 w 397"/>
                  <a:gd name="T19" fmla="*/ 39 h 66"/>
                  <a:gd name="T20" fmla="*/ 0 w 397"/>
                  <a:gd name="T21" fmla="*/ 33 h 66"/>
                  <a:gd name="T22" fmla="*/ 0 w 397"/>
                  <a:gd name="T23" fmla="*/ 33 h 66"/>
                  <a:gd name="T24" fmla="*/ 1 w 397"/>
                  <a:gd name="T25" fmla="*/ 26 h 66"/>
                  <a:gd name="T26" fmla="*/ 3 w 397"/>
                  <a:gd name="T27" fmla="*/ 20 h 66"/>
                  <a:gd name="T28" fmla="*/ 6 w 397"/>
                  <a:gd name="T29" fmla="*/ 14 h 66"/>
                  <a:gd name="T30" fmla="*/ 10 w 397"/>
                  <a:gd name="T31" fmla="*/ 9 h 66"/>
                  <a:gd name="T32" fmla="*/ 15 w 397"/>
                  <a:gd name="T33" fmla="*/ 5 h 66"/>
                  <a:gd name="T34" fmla="*/ 20 w 397"/>
                  <a:gd name="T35" fmla="*/ 2 h 66"/>
                  <a:gd name="T36" fmla="*/ 27 w 397"/>
                  <a:gd name="T37" fmla="*/ 0 h 66"/>
                  <a:gd name="T38" fmla="*/ 33 w 397"/>
                  <a:gd name="T39" fmla="*/ 0 h 66"/>
                  <a:gd name="T40" fmla="*/ 364 w 397"/>
                  <a:gd name="T41" fmla="*/ 0 h 66"/>
                  <a:gd name="T42" fmla="*/ 364 w 397"/>
                  <a:gd name="T43" fmla="*/ 0 h 66"/>
                  <a:gd name="T44" fmla="*/ 370 w 397"/>
                  <a:gd name="T45" fmla="*/ 0 h 66"/>
                  <a:gd name="T46" fmla="*/ 376 w 397"/>
                  <a:gd name="T47" fmla="*/ 2 h 66"/>
                  <a:gd name="T48" fmla="*/ 383 w 397"/>
                  <a:gd name="T49" fmla="*/ 5 h 66"/>
                  <a:gd name="T50" fmla="*/ 388 w 397"/>
                  <a:gd name="T51" fmla="*/ 9 h 66"/>
                  <a:gd name="T52" fmla="*/ 391 w 397"/>
                  <a:gd name="T53" fmla="*/ 14 h 66"/>
                  <a:gd name="T54" fmla="*/ 394 w 397"/>
                  <a:gd name="T55" fmla="*/ 20 h 66"/>
                  <a:gd name="T56" fmla="*/ 396 w 397"/>
                  <a:gd name="T57" fmla="*/ 26 h 66"/>
                  <a:gd name="T58" fmla="*/ 397 w 397"/>
                  <a:gd name="T59" fmla="*/ 33 h 66"/>
                  <a:gd name="T60" fmla="*/ 397 w 397"/>
                  <a:gd name="T61" fmla="*/ 33 h 66"/>
                  <a:gd name="T62" fmla="*/ 396 w 397"/>
                  <a:gd name="T63" fmla="*/ 39 h 66"/>
                  <a:gd name="T64" fmla="*/ 394 w 397"/>
                  <a:gd name="T65" fmla="*/ 46 h 66"/>
                  <a:gd name="T66" fmla="*/ 391 w 397"/>
                  <a:gd name="T67" fmla="*/ 52 h 66"/>
                  <a:gd name="T68" fmla="*/ 388 w 397"/>
                  <a:gd name="T69" fmla="*/ 56 h 66"/>
                  <a:gd name="T70" fmla="*/ 383 w 397"/>
                  <a:gd name="T71" fmla="*/ 60 h 66"/>
                  <a:gd name="T72" fmla="*/ 376 w 397"/>
                  <a:gd name="T73" fmla="*/ 63 h 66"/>
                  <a:gd name="T74" fmla="*/ 370 w 397"/>
                  <a:gd name="T75" fmla="*/ 65 h 66"/>
                  <a:gd name="T76" fmla="*/ 364 w 397"/>
                  <a:gd name="T77" fmla="*/ 66 h 66"/>
                  <a:gd name="T78" fmla="*/ 364 w 397"/>
                  <a:gd name="T79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97" h="66">
                    <a:moveTo>
                      <a:pt x="364" y="66"/>
                    </a:moveTo>
                    <a:lnTo>
                      <a:pt x="33" y="66"/>
                    </a:lnTo>
                    <a:lnTo>
                      <a:pt x="33" y="66"/>
                    </a:lnTo>
                    <a:lnTo>
                      <a:pt x="27" y="65"/>
                    </a:lnTo>
                    <a:lnTo>
                      <a:pt x="20" y="63"/>
                    </a:lnTo>
                    <a:lnTo>
                      <a:pt x="15" y="60"/>
                    </a:lnTo>
                    <a:lnTo>
                      <a:pt x="10" y="56"/>
                    </a:lnTo>
                    <a:lnTo>
                      <a:pt x="6" y="52"/>
                    </a:lnTo>
                    <a:lnTo>
                      <a:pt x="3" y="46"/>
                    </a:lnTo>
                    <a:lnTo>
                      <a:pt x="1" y="39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1" y="26"/>
                    </a:lnTo>
                    <a:lnTo>
                      <a:pt x="3" y="20"/>
                    </a:lnTo>
                    <a:lnTo>
                      <a:pt x="6" y="14"/>
                    </a:lnTo>
                    <a:lnTo>
                      <a:pt x="10" y="9"/>
                    </a:lnTo>
                    <a:lnTo>
                      <a:pt x="15" y="5"/>
                    </a:lnTo>
                    <a:lnTo>
                      <a:pt x="20" y="2"/>
                    </a:lnTo>
                    <a:lnTo>
                      <a:pt x="27" y="0"/>
                    </a:lnTo>
                    <a:lnTo>
                      <a:pt x="33" y="0"/>
                    </a:lnTo>
                    <a:lnTo>
                      <a:pt x="364" y="0"/>
                    </a:lnTo>
                    <a:lnTo>
                      <a:pt x="364" y="0"/>
                    </a:lnTo>
                    <a:lnTo>
                      <a:pt x="370" y="0"/>
                    </a:lnTo>
                    <a:lnTo>
                      <a:pt x="376" y="2"/>
                    </a:lnTo>
                    <a:lnTo>
                      <a:pt x="383" y="5"/>
                    </a:lnTo>
                    <a:lnTo>
                      <a:pt x="388" y="9"/>
                    </a:lnTo>
                    <a:lnTo>
                      <a:pt x="391" y="14"/>
                    </a:lnTo>
                    <a:lnTo>
                      <a:pt x="394" y="20"/>
                    </a:lnTo>
                    <a:lnTo>
                      <a:pt x="396" y="26"/>
                    </a:lnTo>
                    <a:lnTo>
                      <a:pt x="397" y="33"/>
                    </a:lnTo>
                    <a:lnTo>
                      <a:pt x="397" y="33"/>
                    </a:lnTo>
                    <a:lnTo>
                      <a:pt x="396" y="39"/>
                    </a:lnTo>
                    <a:lnTo>
                      <a:pt x="394" y="46"/>
                    </a:lnTo>
                    <a:lnTo>
                      <a:pt x="391" y="52"/>
                    </a:lnTo>
                    <a:lnTo>
                      <a:pt x="388" y="56"/>
                    </a:lnTo>
                    <a:lnTo>
                      <a:pt x="383" y="60"/>
                    </a:lnTo>
                    <a:lnTo>
                      <a:pt x="376" y="63"/>
                    </a:lnTo>
                    <a:lnTo>
                      <a:pt x="370" y="65"/>
                    </a:lnTo>
                    <a:lnTo>
                      <a:pt x="364" y="66"/>
                    </a:lnTo>
                    <a:lnTo>
                      <a:pt x="364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194">
                <a:extLst>
                  <a:ext uri="{FF2B5EF4-FFF2-40B4-BE49-F238E27FC236}">
                    <a16:creationId xmlns:a16="http://schemas.microsoft.com/office/drawing/2014/main" xmlns="" id="{AE1B5B00-36F5-4206-80B0-750DCD0AD5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0588" y="3114675"/>
                <a:ext cx="60325" cy="14288"/>
              </a:xfrm>
              <a:custGeom>
                <a:avLst/>
                <a:gdLst>
                  <a:gd name="T0" fmla="*/ 232 w 265"/>
                  <a:gd name="T1" fmla="*/ 65 h 65"/>
                  <a:gd name="T2" fmla="*/ 33 w 265"/>
                  <a:gd name="T3" fmla="*/ 65 h 65"/>
                  <a:gd name="T4" fmla="*/ 33 w 265"/>
                  <a:gd name="T5" fmla="*/ 65 h 65"/>
                  <a:gd name="T6" fmla="*/ 27 w 265"/>
                  <a:gd name="T7" fmla="*/ 65 h 65"/>
                  <a:gd name="T8" fmla="*/ 20 w 265"/>
                  <a:gd name="T9" fmla="*/ 63 h 65"/>
                  <a:gd name="T10" fmla="*/ 15 w 265"/>
                  <a:gd name="T11" fmla="*/ 60 h 65"/>
                  <a:gd name="T12" fmla="*/ 10 w 265"/>
                  <a:gd name="T13" fmla="*/ 55 h 65"/>
                  <a:gd name="T14" fmla="*/ 6 w 265"/>
                  <a:gd name="T15" fmla="*/ 50 h 65"/>
                  <a:gd name="T16" fmla="*/ 3 w 265"/>
                  <a:gd name="T17" fmla="*/ 45 h 65"/>
                  <a:gd name="T18" fmla="*/ 1 w 265"/>
                  <a:gd name="T19" fmla="*/ 39 h 65"/>
                  <a:gd name="T20" fmla="*/ 0 w 265"/>
                  <a:gd name="T21" fmla="*/ 32 h 65"/>
                  <a:gd name="T22" fmla="*/ 0 w 265"/>
                  <a:gd name="T23" fmla="*/ 32 h 65"/>
                  <a:gd name="T24" fmla="*/ 1 w 265"/>
                  <a:gd name="T25" fmla="*/ 25 h 65"/>
                  <a:gd name="T26" fmla="*/ 3 w 265"/>
                  <a:gd name="T27" fmla="*/ 19 h 65"/>
                  <a:gd name="T28" fmla="*/ 6 w 265"/>
                  <a:gd name="T29" fmla="*/ 14 h 65"/>
                  <a:gd name="T30" fmla="*/ 10 w 265"/>
                  <a:gd name="T31" fmla="*/ 9 h 65"/>
                  <a:gd name="T32" fmla="*/ 15 w 265"/>
                  <a:gd name="T33" fmla="*/ 5 h 65"/>
                  <a:gd name="T34" fmla="*/ 20 w 265"/>
                  <a:gd name="T35" fmla="*/ 2 h 65"/>
                  <a:gd name="T36" fmla="*/ 27 w 265"/>
                  <a:gd name="T37" fmla="*/ 0 h 65"/>
                  <a:gd name="T38" fmla="*/ 33 w 265"/>
                  <a:gd name="T39" fmla="*/ 0 h 65"/>
                  <a:gd name="T40" fmla="*/ 232 w 265"/>
                  <a:gd name="T41" fmla="*/ 0 h 65"/>
                  <a:gd name="T42" fmla="*/ 232 w 265"/>
                  <a:gd name="T43" fmla="*/ 0 h 65"/>
                  <a:gd name="T44" fmla="*/ 239 w 265"/>
                  <a:gd name="T45" fmla="*/ 0 h 65"/>
                  <a:gd name="T46" fmla="*/ 245 w 265"/>
                  <a:gd name="T47" fmla="*/ 2 h 65"/>
                  <a:gd name="T48" fmla="*/ 250 w 265"/>
                  <a:gd name="T49" fmla="*/ 5 h 65"/>
                  <a:gd name="T50" fmla="*/ 255 w 265"/>
                  <a:gd name="T51" fmla="*/ 9 h 65"/>
                  <a:gd name="T52" fmla="*/ 259 w 265"/>
                  <a:gd name="T53" fmla="*/ 14 h 65"/>
                  <a:gd name="T54" fmla="*/ 263 w 265"/>
                  <a:gd name="T55" fmla="*/ 19 h 65"/>
                  <a:gd name="T56" fmla="*/ 264 w 265"/>
                  <a:gd name="T57" fmla="*/ 25 h 65"/>
                  <a:gd name="T58" fmla="*/ 265 w 265"/>
                  <a:gd name="T59" fmla="*/ 32 h 65"/>
                  <a:gd name="T60" fmla="*/ 265 w 265"/>
                  <a:gd name="T61" fmla="*/ 32 h 65"/>
                  <a:gd name="T62" fmla="*/ 264 w 265"/>
                  <a:gd name="T63" fmla="*/ 39 h 65"/>
                  <a:gd name="T64" fmla="*/ 263 w 265"/>
                  <a:gd name="T65" fmla="*/ 45 h 65"/>
                  <a:gd name="T66" fmla="*/ 259 w 265"/>
                  <a:gd name="T67" fmla="*/ 50 h 65"/>
                  <a:gd name="T68" fmla="*/ 255 w 265"/>
                  <a:gd name="T69" fmla="*/ 55 h 65"/>
                  <a:gd name="T70" fmla="*/ 250 w 265"/>
                  <a:gd name="T71" fmla="*/ 60 h 65"/>
                  <a:gd name="T72" fmla="*/ 245 w 265"/>
                  <a:gd name="T73" fmla="*/ 63 h 65"/>
                  <a:gd name="T74" fmla="*/ 239 w 265"/>
                  <a:gd name="T75" fmla="*/ 65 h 65"/>
                  <a:gd name="T76" fmla="*/ 232 w 265"/>
                  <a:gd name="T77" fmla="*/ 65 h 65"/>
                  <a:gd name="T78" fmla="*/ 232 w 265"/>
                  <a:gd name="T7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65" h="65">
                    <a:moveTo>
                      <a:pt x="232" y="65"/>
                    </a:moveTo>
                    <a:lnTo>
                      <a:pt x="33" y="65"/>
                    </a:lnTo>
                    <a:lnTo>
                      <a:pt x="33" y="65"/>
                    </a:lnTo>
                    <a:lnTo>
                      <a:pt x="27" y="65"/>
                    </a:lnTo>
                    <a:lnTo>
                      <a:pt x="20" y="63"/>
                    </a:lnTo>
                    <a:lnTo>
                      <a:pt x="15" y="60"/>
                    </a:lnTo>
                    <a:lnTo>
                      <a:pt x="10" y="55"/>
                    </a:lnTo>
                    <a:lnTo>
                      <a:pt x="6" y="50"/>
                    </a:lnTo>
                    <a:lnTo>
                      <a:pt x="3" y="45"/>
                    </a:lnTo>
                    <a:lnTo>
                      <a:pt x="1" y="39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" y="25"/>
                    </a:lnTo>
                    <a:lnTo>
                      <a:pt x="3" y="19"/>
                    </a:lnTo>
                    <a:lnTo>
                      <a:pt x="6" y="14"/>
                    </a:lnTo>
                    <a:lnTo>
                      <a:pt x="10" y="9"/>
                    </a:lnTo>
                    <a:lnTo>
                      <a:pt x="15" y="5"/>
                    </a:lnTo>
                    <a:lnTo>
                      <a:pt x="20" y="2"/>
                    </a:lnTo>
                    <a:lnTo>
                      <a:pt x="27" y="0"/>
                    </a:lnTo>
                    <a:lnTo>
                      <a:pt x="33" y="0"/>
                    </a:lnTo>
                    <a:lnTo>
                      <a:pt x="232" y="0"/>
                    </a:lnTo>
                    <a:lnTo>
                      <a:pt x="232" y="0"/>
                    </a:lnTo>
                    <a:lnTo>
                      <a:pt x="239" y="0"/>
                    </a:lnTo>
                    <a:lnTo>
                      <a:pt x="245" y="2"/>
                    </a:lnTo>
                    <a:lnTo>
                      <a:pt x="250" y="5"/>
                    </a:lnTo>
                    <a:lnTo>
                      <a:pt x="255" y="9"/>
                    </a:lnTo>
                    <a:lnTo>
                      <a:pt x="259" y="14"/>
                    </a:lnTo>
                    <a:lnTo>
                      <a:pt x="263" y="19"/>
                    </a:lnTo>
                    <a:lnTo>
                      <a:pt x="264" y="25"/>
                    </a:lnTo>
                    <a:lnTo>
                      <a:pt x="265" y="32"/>
                    </a:lnTo>
                    <a:lnTo>
                      <a:pt x="265" y="32"/>
                    </a:lnTo>
                    <a:lnTo>
                      <a:pt x="264" y="39"/>
                    </a:lnTo>
                    <a:lnTo>
                      <a:pt x="263" y="45"/>
                    </a:lnTo>
                    <a:lnTo>
                      <a:pt x="259" y="50"/>
                    </a:lnTo>
                    <a:lnTo>
                      <a:pt x="255" y="55"/>
                    </a:lnTo>
                    <a:lnTo>
                      <a:pt x="250" y="60"/>
                    </a:lnTo>
                    <a:lnTo>
                      <a:pt x="245" y="63"/>
                    </a:lnTo>
                    <a:lnTo>
                      <a:pt x="239" y="65"/>
                    </a:lnTo>
                    <a:lnTo>
                      <a:pt x="232" y="65"/>
                    </a:lnTo>
                    <a:lnTo>
                      <a:pt x="232" y="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195">
                <a:extLst>
                  <a:ext uri="{FF2B5EF4-FFF2-40B4-BE49-F238E27FC236}">
                    <a16:creationId xmlns:a16="http://schemas.microsoft.com/office/drawing/2014/main" xmlns="" id="{5C775E3F-73D1-4665-B3AB-38550657C0A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15363" y="3068638"/>
                <a:ext cx="180975" cy="180975"/>
              </a:xfrm>
              <a:custGeom>
                <a:avLst/>
                <a:gdLst>
                  <a:gd name="T0" fmla="*/ 656 w 794"/>
                  <a:gd name="T1" fmla="*/ 793 h 794"/>
                  <a:gd name="T2" fmla="*/ 643 w 794"/>
                  <a:gd name="T3" fmla="*/ 788 h 794"/>
                  <a:gd name="T4" fmla="*/ 151 w 794"/>
                  <a:gd name="T5" fmla="*/ 788 h 794"/>
                  <a:gd name="T6" fmla="*/ 137 w 794"/>
                  <a:gd name="T7" fmla="*/ 793 h 794"/>
                  <a:gd name="T8" fmla="*/ 121 w 794"/>
                  <a:gd name="T9" fmla="*/ 792 h 794"/>
                  <a:gd name="T10" fmla="*/ 112 w 794"/>
                  <a:gd name="T11" fmla="*/ 787 h 794"/>
                  <a:gd name="T12" fmla="*/ 103 w 794"/>
                  <a:gd name="T13" fmla="*/ 775 h 794"/>
                  <a:gd name="T14" fmla="*/ 100 w 794"/>
                  <a:gd name="T15" fmla="*/ 761 h 794"/>
                  <a:gd name="T16" fmla="*/ 193 w 794"/>
                  <a:gd name="T17" fmla="*/ 474 h 794"/>
                  <a:gd name="T18" fmla="*/ 9 w 794"/>
                  <a:gd name="T19" fmla="*/ 319 h 794"/>
                  <a:gd name="T20" fmla="*/ 1 w 794"/>
                  <a:gd name="T21" fmla="*/ 306 h 794"/>
                  <a:gd name="T22" fmla="*/ 0 w 794"/>
                  <a:gd name="T23" fmla="*/ 291 h 794"/>
                  <a:gd name="T24" fmla="*/ 4 w 794"/>
                  <a:gd name="T25" fmla="*/ 281 h 794"/>
                  <a:gd name="T26" fmla="*/ 14 w 794"/>
                  <a:gd name="T27" fmla="*/ 270 h 794"/>
                  <a:gd name="T28" fmla="*/ 28 w 794"/>
                  <a:gd name="T29" fmla="*/ 265 h 794"/>
                  <a:gd name="T30" fmla="*/ 368 w 794"/>
                  <a:gd name="T31" fmla="*/ 17 h 794"/>
                  <a:gd name="T32" fmla="*/ 373 w 794"/>
                  <a:gd name="T33" fmla="*/ 10 h 794"/>
                  <a:gd name="T34" fmla="*/ 384 w 794"/>
                  <a:gd name="T35" fmla="*/ 3 h 794"/>
                  <a:gd name="T36" fmla="*/ 398 w 794"/>
                  <a:gd name="T37" fmla="*/ 0 h 794"/>
                  <a:gd name="T38" fmla="*/ 402 w 794"/>
                  <a:gd name="T39" fmla="*/ 0 h 794"/>
                  <a:gd name="T40" fmla="*/ 415 w 794"/>
                  <a:gd name="T41" fmla="*/ 5 h 794"/>
                  <a:gd name="T42" fmla="*/ 425 w 794"/>
                  <a:gd name="T43" fmla="*/ 14 h 794"/>
                  <a:gd name="T44" fmla="*/ 761 w 794"/>
                  <a:gd name="T45" fmla="*/ 264 h 794"/>
                  <a:gd name="T46" fmla="*/ 770 w 794"/>
                  <a:gd name="T47" fmla="*/ 266 h 794"/>
                  <a:gd name="T48" fmla="*/ 784 w 794"/>
                  <a:gd name="T49" fmla="*/ 273 h 794"/>
                  <a:gd name="T50" fmla="*/ 792 w 794"/>
                  <a:gd name="T51" fmla="*/ 285 h 794"/>
                  <a:gd name="T52" fmla="*/ 794 w 794"/>
                  <a:gd name="T53" fmla="*/ 296 h 794"/>
                  <a:gd name="T54" fmla="*/ 791 w 794"/>
                  <a:gd name="T55" fmla="*/ 310 h 794"/>
                  <a:gd name="T56" fmla="*/ 782 w 794"/>
                  <a:gd name="T57" fmla="*/ 323 h 794"/>
                  <a:gd name="T58" fmla="*/ 693 w 794"/>
                  <a:gd name="T59" fmla="*/ 750 h 794"/>
                  <a:gd name="T60" fmla="*/ 694 w 794"/>
                  <a:gd name="T61" fmla="*/ 765 h 794"/>
                  <a:gd name="T62" fmla="*/ 689 w 794"/>
                  <a:gd name="T63" fmla="*/ 779 h 794"/>
                  <a:gd name="T64" fmla="*/ 681 w 794"/>
                  <a:gd name="T65" fmla="*/ 787 h 794"/>
                  <a:gd name="T66" fmla="*/ 667 w 794"/>
                  <a:gd name="T67" fmla="*/ 793 h 794"/>
                  <a:gd name="T68" fmla="*/ 397 w 794"/>
                  <a:gd name="T69" fmla="*/ 545 h 794"/>
                  <a:gd name="T70" fmla="*/ 407 w 794"/>
                  <a:gd name="T71" fmla="*/ 547 h 794"/>
                  <a:gd name="T72" fmla="*/ 598 w 794"/>
                  <a:gd name="T73" fmla="*/ 677 h 794"/>
                  <a:gd name="T74" fmla="*/ 529 w 794"/>
                  <a:gd name="T75" fmla="*/ 469 h 794"/>
                  <a:gd name="T76" fmla="*/ 530 w 794"/>
                  <a:gd name="T77" fmla="*/ 453 h 794"/>
                  <a:gd name="T78" fmla="*/ 537 w 794"/>
                  <a:gd name="T79" fmla="*/ 441 h 794"/>
                  <a:gd name="T80" fmla="*/ 529 w 794"/>
                  <a:gd name="T81" fmla="*/ 330 h 794"/>
                  <a:gd name="T82" fmla="*/ 520 w 794"/>
                  <a:gd name="T83" fmla="*/ 329 h 794"/>
                  <a:gd name="T84" fmla="*/ 508 w 794"/>
                  <a:gd name="T85" fmla="*/ 323 h 794"/>
                  <a:gd name="T86" fmla="*/ 499 w 794"/>
                  <a:gd name="T87" fmla="*/ 312 h 794"/>
                  <a:gd name="T88" fmla="*/ 294 w 794"/>
                  <a:gd name="T89" fmla="*/ 312 h 794"/>
                  <a:gd name="T90" fmla="*/ 282 w 794"/>
                  <a:gd name="T91" fmla="*/ 326 h 794"/>
                  <a:gd name="T92" fmla="*/ 269 w 794"/>
                  <a:gd name="T93" fmla="*/ 330 h 794"/>
                  <a:gd name="T94" fmla="*/ 253 w 794"/>
                  <a:gd name="T95" fmla="*/ 438 h 794"/>
                  <a:gd name="T96" fmla="*/ 259 w 794"/>
                  <a:gd name="T97" fmla="*/ 445 h 794"/>
                  <a:gd name="T98" fmla="*/ 264 w 794"/>
                  <a:gd name="T99" fmla="*/ 458 h 794"/>
                  <a:gd name="T100" fmla="*/ 263 w 794"/>
                  <a:gd name="T101" fmla="*/ 473 h 794"/>
                  <a:gd name="T102" fmla="*/ 378 w 794"/>
                  <a:gd name="T103" fmla="*/ 552 h 794"/>
                  <a:gd name="T104" fmla="*/ 392 w 794"/>
                  <a:gd name="T105" fmla="*/ 546 h 7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794" h="794">
                    <a:moveTo>
                      <a:pt x="662" y="794"/>
                    </a:moveTo>
                    <a:lnTo>
                      <a:pt x="662" y="794"/>
                    </a:lnTo>
                    <a:lnTo>
                      <a:pt x="656" y="793"/>
                    </a:lnTo>
                    <a:lnTo>
                      <a:pt x="651" y="792"/>
                    </a:lnTo>
                    <a:lnTo>
                      <a:pt x="647" y="790"/>
                    </a:lnTo>
                    <a:lnTo>
                      <a:pt x="643" y="788"/>
                    </a:lnTo>
                    <a:lnTo>
                      <a:pt x="397" y="619"/>
                    </a:lnTo>
                    <a:lnTo>
                      <a:pt x="151" y="788"/>
                    </a:lnTo>
                    <a:lnTo>
                      <a:pt x="151" y="788"/>
                    </a:lnTo>
                    <a:lnTo>
                      <a:pt x="146" y="791"/>
                    </a:lnTo>
                    <a:lnTo>
                      <a:pt x="142" y="792"/>
                    </a:lnTo>
                    <a:lnTo>
                      <a:pt x="137" y="793"/>
                    </a:lnTo>
                    <a:lnTo>
                      <a:pt x="132" y="794"/>
                    </a:lnTo>
                    <a:lnTo>
                      <a:pt x="127" y="793"/>
                    </a:lnTo>
                    <a:lnTo>
                      <a:pt x="121" y="792"/>
                    </a:lnTo>
                    <a:lnTo>
                      <a:pt x="117" y="790"/>
                    </a:lnTo>
                    <a:lnTo>
                      <a:pt x="112" y="787"/>
                    </a:lnTo>
                    <a:lnTo>
                      <a:pt x="112" y="787"/>
                    </a:lnTo>
                    <a:lnTo>
                      <a:pt x="109" y="783"/>
                    </a:lnTo>
                    <a:lnTo>
                      <a:pt x="105" y="779"/>
                    </a:lnTo>
                    <a:lnTo>
                      <a:pt x="103" y="775"/>
                    </a:lnTo>
                    <a:lnTo>
                      <a:pt x="101" y="770"/>
                    </a:lnTo>
                    <a:lnTo>
                      <a:pt x="100" y="765"/>
                    </a:lnTo>
                    <a:lnTo>
                      <a:pt x="100" y="761"/>
                    </a:lnTo>
                    <a:lnTo>
                      <a:pt x="100" y="756"/>
                    </a:lnTo>
                    <a:lnTo>
                      <a:pt x="101" y="750"/>
                    </a:lnTo>
                    <a:lnTo>
                      <a:pt x="193" y="474"/>
                    </a:lnTo>
                    <a:lnTo>
                      <a:pt x="12" y="323"/>
                    </a:lnTo>
                    <a:lnTo>
                      <a:pt x="12" y="323"/>
                    </a:lnTo>
                    <a:lnTo>
                      <a:pt x="9" y="319"/>
                    </a:lnTo>
                    <a:lnTo>
                      <a:pt x="5" y="315"/>
                    </a:lnTo>
                    <a:lnTo>
                      <a:pt x="2" y="310"/>
                    </a:lnTo>
                    <a:lnTo>
                      <a:pt x="1" y="306"/>
                    </a:lnTo>
                    <a:lnTo>
                      <a:pt x="0" y="301"/>
                    </a:lnTo>
                    <a:lnTo>
                      <a:pt x="0" y="296"/>
                    </a:lnTo>
                    <a:lnTo>
                      <a:pt x="0" y="291"/>
                    </a:lnTo>
                    <a:lnTo>
                      <a:pt x="2" y="285"/>
                    </a:lnTo>
                    <a:lnTo>
                      <a:pt x="2" y="285"/>
                    </a:lnTo>
                    <a:lnTo>
                      <a:pt x="4" y="281"/>
                    </a:lnTo>
                    <a:lnTo>
                      <a:pt x="7" y="277"/>
                    </a:lnTo>
                    <a:lnTo>
                      <a:pt x="11" y="273"/>
                    </a:lnTo>
                    <a:lnTo>
                      <a:pt x="14" y="270"/>
                    </a:lnTo>
                    <a:lnTo>
                      <a:pt x="19" y="268"/>
                    </a:lnTo>
                    <a:lnTo>
                      <a:pt x="23" y="266"/>
                    </a:lnTo>
                    <a:lnTo>
                      <a:pt x="28" y="265"/>
                    </a:lnTo>
                    <a:lnTo>
                      <a:pt x="33" y="264"/>
                    </a:lnTo>
                    <a:lnTo>
                      <a:pt x="245" y="264"/>
                    </a:lnTo>
                    <a:lnTo>
                      <a:pt x="368" y="17"/>
                    </a:lnTo>
                    <a:lnTo>
                      <a:pt x="368" y="17"/>
                    </a:lnTo>
                    <a:lnTo>
                      <a:pt x="370" y="14"/>
                    </a:lnTo>
                    <a:lnTo>
                      <a:pt x="373" y="10"/>
                    </a:lnTo>
                    <a:lnTo>
                      <a:pt x="376" y="7"/>
                    </a:lnTo>
                    <a:lnTo>
                      <a:pt x="380" y="5"/>
                    </a:lnTo>
                    <a:lnTo>
                      <a:pt x="384" y="3"/>
                    </a:lnTo>
                    <a:lnTo>
                      <a:pt x="388" y="1"/>
                    </a:lnTo>
                    <a:lnTo>
                      <a:pt x="393" y="0"/>
                    </a:lnTo>
                    <a:lnTo>
                      <a:pt x="398" y="0"/>
                    </a:lnTo>
                    <a:lnTo>
                      <a:pt x="398" y="0"/>
                    </a:lnTo>
                    <a:lnTo>
                      <a:pt x="398" y="0"/>
                    </a:lnTo>
                    <a:lnTo>
                      <a:pt x="402" y="0"/>
                    </a:lnTo>
                    <a:lnTo>
                      <a:pt x="407" y="1"/>
                    </a:lnTo>
                    <a:lnTo>
                      <a:pt x="411" y="3"/>
                    </a:lnTo>
                    <a:lnTo>
                      <a:pt x="415" y="5"/>
                    </a:lnTo>
                    <a:lnTo>
                      <a:pt x="418" y="7"/>
                    </a:lnTo>
                    <a:lnTo>
                      <a:pt x="422" y="10"/>
                    </a:lnTo>
                    <a:lnTo>
                      <a:pt x="425" y="14"/>
                    </a:lnTo>
                    <a:lnTo>
                      <a:pt x="427" y="18"/>
                    </a:lnTo>
                    <a:lnTo>
                      <a:pt x="550" y="264"/>
                    </a:lnTo>
                    <a:lnTo>
                      <a:pt x="761" y="264"/>
                    </a:lnTo>
                    <a:lnTo>
                      <a:pt x="761" y="264"/>
                    </a:lnTo>
                    <a:lnTo>
                      <a:pt x="766" y="265"/>
                    </a:lnTo>
                    <a:lnTo>
                      <a:pt x="770" y="266"/>
                    </a:lnTo>
                    <a:lnTo>
                      <a:pt x="775" y="268"/>
                    </a:lnTo>
                    <a:lnTo>
                      <a:pt x="780" y="270"/>
                    </a:lnTo>
                    <a:lnTo>
                      <a:pt x="784" y="273"/>
                    </a:lnTo>
                    <a:lnTo>
                      <a:pt x="787" y="277"/>
                    </a:lnTo>
                    <a:lnTo>
                      <a:pt x="790" y="281"/>
                    </a:lnTo>
                    <a:lnTo>
                      <a:pt x="792" y="285"/>
                    </a:lnTo>
                    <a:lnTo>
                      <a:pt x="792" y="285"/>
                    </a:lnTo>
                    <a:lnTo>
                      <a:pt x="793" y="291"/>
                    </a:lnTo>
                    <a:lnTo>
                      <a:pt x="794" y="296"/>
                    </a:lnTo>
                    <a:lnTo>
                      <a:pt x="793" y="301"/>
                    </a:lnTo>
                    <a:lnTo>
                      <a:pt x="793" y="306"/>
                    </a:lnTo>
                    <a:lnTo>
                      <a:pt x="791" y="310"/>
                    </a:lnTo>
                    <a:lnTo>
                      <a:pt x="789" y="315"/>
                    </a:lnTo>
                    <a:lnTo>
                      <a:pt x="786" y="319"/>
                    </a:lnTo>
                    <a:lnTo>
                      <a:pt x="782" y="323"/>
                    </a:lnTo>
                    <a:lnTo>
                      <a:pt x="601" y="474"/>
                    </a:lnTo>
                    <a:lnTo>
                      <a:pt x="693" y="750"/>
                    </a:lnTo>
                    <a:lnTo>
                      <a:pt x="693" y="750"/>
                    </a:lnTo>
                    <a:lnTo>
                      <a:pt x="694" y="756"/>
                    </a:lnTo>
                    <a:lnTo>
                      <a:pt x="695" y="761"/>
                    </a:lnTo>
                    <a:lnTo>
                      <a:pt x="694" y="765"/>
                    </a:lnTo>
                    <a:lnTo>
                      <a:pt x="693" y="770"/>
                    </a:lnTo>
                    <a:lnTo>
                      <a:pt x="692" y="775"/>
                    </a:lnTo>
                    <a:lnTo>
                      <a:pt x="689" y="779"/>
                    </a:lnTo>
                    <a:lnTo>
                      <a:pt x="685" y="783"/>
                    </a:lnTo>
                    <a:lnTo>
                      <a:pt x="681" y="787"/>
                    </a:lnTo>
                    <a:lnTo>
                      <a:pt x="681" y="787"/>
                    </a:lnTo>
                    <a:lnTo>
                      <a:pt x="677" y="790"/>
                    </a:lnTo>
                    <a:lnTo>
                      <a:pt x="672" y="792"/>
                    </a:lnTo>
                    <a:lnTo>
                      <a:pt x="667" y="793"/>
                    </a:lnTo>
                    <a:lnTo>
                      <a:pt x="662" y="794"/>
                    </a:lnTo>
                    <a:lnTo>
                      <a:pt x="662" y="794"/>
                    </a:lnTo>
                    <a:close/>
                    <a:moveTo>
                      <a:pt x="397" y="545"/>
                    </a:moveTo>
                    <a:lnTo>
                      <a:pt x="397" y="545"/>
                    </a:lnTo>
                    <a:lnTo>
                      <a:pt x="402" y="546"/>
                    </a:lnTo>
                    <a:lnTo>
                      <a:pt x="407" y="547"/>
                    </a:lnTo>
                    <a:lnTo>
                      <a:pt x="411" y="548"/>
                    </a:lnTo>
                    <a:lnTo>
                      <a:pt x="415" y="552"/>
                    </a:lnTo>
                    <a:lnTo>
                      <a:pt x="598" y="677"/>
                    </a:lnTo>
                    <a:lnTo>
                      <a:pt x="531" y="473"/>
                    </a:lnTo>
                    <a:lnTo>
                      <a:pt x="531" y="473"/>
                    </a:lnTo>
                    <a:lnTo>
                      <a:pt x="529" y="469"/>
                    </a:lnTo>
                    <a:lnTo>
                      <a:pt x="529" y="464"/>
                    </a:lnTo>
                    <a:lnTo>
                      <a:pt x="529" y="458"/>
                    </a:lnTo>
                    <a:lnTo>
                      <a:pt x="530" y="453"/>
                    </a:lnTo>
                    <a:lnTo>
                      <a:pt x="532" y="449"/>
                    </a:lnTo>
                    <a:lnTo>
                      <a:pt x="534" y="445"/>
                    </a:lnTo>
                    <a:lnTo>
                      <a:pt x="537" y="441"/>
                    </a:lnTo>
                    <a:lnTo>
                      <a:pt x="541" y="438"/>
                    </a:lnTo>
                    <a:lnTo>
                      <a:pt x="669" y="330"/>
                    </a:lnTo>
                    <a:lnTo>
                      <a:pt x="529" y="330"/>
                    </a:lnTo>
                    <a:lnTo>
                      <a:pt x="529" y="330"/>
                    </a:lnTo>
                    <a:lnTo>
                      <a:pt x="525" y="330"/>
                    </a:lnTo>
                    <a:lnTo>
                      <a:pt x="520" y="329"/>
                    </a:lnTo>
                    <a:lnTo>
                      <a:pt x="516" y="328"/>
                    </a:lnTo>
                    <a:lnTo>
                      <a:pt x="512" y="326"/>
                    </a:lnTo>
                    <a:lnTo>
                      <a:pt x="508" y="323"/>
                    </a:lnTo>
                    <a:lnTo>
                      <a:pt x="504" y="320"/>
                    </a:lnTo>
                    <a:lnTo>
                      <a:pt x="502" y="317"/>
                    </a:lnTo>
                    <a:lnTo>
                      <a:pt x="499" y="312"/>
                    </a:lnTo>
                    <a:lnTo>
                      <a:pt x="398" y="106"/>
                    </a:lnTo>
                    <a:lnTo>
                      <a:pt x="294" y="312"/>
                    </a:lnTo>
                    <a:lnTo>
                      <a:pt x="294" y="312"/>
                    </a:lnTo>
                    <a:lnTo>
                      <a:pt x="292" y="317"/>
                    </a:lnTo>
                    <a:lnTo>
                      <a:pt x="289" y="320"/>
                    </a:lnTo>
                    <a:lnTo>
                      <a:pt x="282" y="326"/>
                    </a:lnTo>
                    <a:lnTo>
                      <a:pt x="278" y="328"/>
                    </a:lnTo>
                    <a:lnTo>
                      <a:pt x="274" y="329"/>
                    </a:lnTo>
                    <a:lnTo>
                      <a:pt x="269" y="330"/>
                    </a:lnTo>
                    <a:lnTo>
                      <a:pt x="264" y="330"/>
                    </a:lnTo>
                    <a:lnTo>
                      <a:pt x="125" y="330"/>
                    </a:lnTo>
                    <a:lnTo>
                      <a:pt x="253" y="438"/>
                    </a:lnTo>
                    <a:lnTo>
                      <a:pt x="253" y="438"/>
                    </a:lnTo>
                    <a:lnTo>
                      <a:pt x="256" y="441"/>
                    </a:lnTo>
                    <a:lnTo>
                      <a:pt x="259" y="445"/>
                    </a:lnTo>
                    <a:lnTo>
                      <a:pt x="262" y="449"/>
                    </a:lnTo>
                    <a:lnTo>
                      <a:pt x="263" y="453"/>
                    </a:lnTo>
                    <a:lnTo>
                      <a:pt x="264" y="458"/>
                    </a:lnTo>
                    <a:lnTo>
                      <a:pt x="264" y="464"/>
                    </a:lnTo>
                    <a:lnTo>
                      <a:pt x="264" y="469"/>
                    </a:lnTo>
                    <a:lnTo>
                      <a:pt x="263" y="473"/>
                    </a:lnTo>
                    <a:lnTo>
                      <a:pt x="195" y="677"/>
                    </a:lnTo>
                    <a:lnTo>
                      <a:pt x="378" y="552"/>
                    </a:lnTo>
                    <a:lnTo>
                      <a:pt x="378" y="552"/>
                    </a:lnTo>
                    <a:lnTo>
                      <a:pt x="382" y="548"/>
                    </a:lnTo>
                    <a:lnTo>
                      <a:pt x="387" y="547"/>
                    </a:lnTo>
                    <a:lnTo>
                      <a:pt x="392" y="546"/>
                    </a:lnTo>
                    <a:lnTo>
                      <a:pt x="397" y="545"/>
                    </a:lnTo>
                    <a:lnTo>
                      <a:pt x="397" y="5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xmlns="" id="{4AB953BD-BF80-46D7-9DF7-2701346B3001}"/>
                </a:ext>
              </a:extLst>
            </p:cNvPr>
            <p:cNvGrpSpPr/>
            <p:nvPr/>
          </p:nvGrpSpPr>
          <p:grpSpPr>
            <a:xfrm rot="3425164">
              <a:off x="3660566" y="4348874"/>
              <a:ext cx="196413" cy="196412"/>
              <a:chOff x="1798638" y="677863"/>
              <a:chExt cx="360363" cy="360362"/>
            </a:xfrm>
            <a:solidFill>
              <a:schemeClr val="bg1"/>
            </a:solidFill>
          </p:grpSpPr>
          <p:sp>
            <p:nvSpPr>
              <p:cNvPr id="118" name="Freeform 62">
                <a:extLst>
                  <a:ext uri="{FF2B5EF4-FFF2-40B4-BE49-F238E27FC236}">
                    <a16:creationId xmlns:a16="http://schemas.microsoft.com/office/drawing/2014/main" xmlns="" id="{1CB3DEEC-75BF-4A46-981C-D91708133A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25638" y="677863"/>
                <a:ext cx="106363" cy="104775"/>
              </a:xfrm>
              <a:custGeom>
                <a:avLst/>
                <a:gdLst>
                  <a:gd name="T0" fmla="*/ 208 w 463"/>
                  <a:gd name="T1" fmla="*/ 462 h 463"/>
                  <a:gd name="T2" fmla="*/ 142 w 463"/>
                  <a:gd name="T3" fmla="*/ 445 h 463"/>
                  <a:gd name="T4" fmla="*/ 84 w 463"/>
                  <a:gd name="T5" fmla="*/ 410 h 463"/>
                  <a:gd name="T6" fmla="*/ 40 w 463"/>
                  <a:gd name="T7" fmla="*/ 361 h 463"/>
                  <a:gd name="T8" fmla="*/ 11 w 463"/>
                  <a:gd name="T9" fmla="*/ 300 h 463"/>
                  <a:gd name="T10" fmla="*/ 0 w 463"/>
                  <a:gd name="T11" fmla="*/ 232 h 463"/>
                  <a:gd name="T12" fmla="*/ 5 w 463"/>
                  <a:gd name="T13" fmla="*/ 185 h 463"/>
                  <a:gd name="T14" fmla="*/ 28 w 463"/>
                  <a:gd name="T15" fmla="*/ 121 h 463"/>
                  <a:gd name="T16" fmla="*/ 68 w 463"/>
                  <a:gd name="T17" fmla="*/ 68 h 463"/>
                  <a:gd name="T18" fmla="*/ 122 w 463"/>
                  <a:gd name="T19" fmla="*/ 28 h 463"/>
                  <a:gd name="T20" fmla="*/ 186 w 463"/>
                  <a:gd name="T21" fmla="*/ 5 h 463"/>
                  <a:gd name="T22" fmla="*/ 232 w 463"/>
                  <a:gd name="T23" fmla="*/ 0 h 463"/>
                  <a:gd name="T24" fmla="*/ 301 w 463"/>
                  <a:gd name="T25" fmla="*/ 10 h 463"/>
                  <a:gd name="T26" fmla="*/ 361 w 463"/>
                  <a:gd name="T27" fmla="*/ 39 h 463"/>
                  <a:gd name="T28" fmla="*/ 410 w 463"/>
                  <a:gd name="T29" fmla="*/ 84 h 463"/>
                  <a:gd name="T30" fmla="*/ 446 w 463"/>
                  <a:gd name="T31" fmla="*/ 142 h 463"/>
                  <a:gd name="T32" fmla="*/ 462 w 463"/>
                  <a:gd name="T33" fmla="*/ 208 h 463"/>
                  <a:gd name="T34" fmla="*/ 462 w 463"/>
                  <a:gd name="T35" fmla="*/ 256 h 463"/>
                  <a:gd name="T36" fmla="*/ 446 w 463"/>
                  <a:gd name="T37" fmla="*/ 322 h 463"/>
                  <a:gd name="T38" fmla="*/ 410 w 463"/>
                  <a:gd name="T39" fmla="*/ 379 h 463"/>
                  <a:gd name="T40" fmla="*/ 361 w 463"/>
                  <a:gd name="T41" fmla="*/ 423 h 463"/>
                  <a:gd name="T42" fmla="*/ 301 w 463"/>
                  <a:gd name="T43" fmla="*/ 452 h 463"/>
                  <a:gd name="T44" fmla="*/ 232 w 463"/>
                  <a:gd name="T45" fmla="*/ 463 h 463"/>
                  <a:gd name="T46" fmla="*/ 232 w 463"/>
                  <a:gd name="T47" fmla="*/ 66 h 463"/>
                  <a:gd name="T48" fmla="*/ 183 w 463"/>
                  <a:gd name="T49" fmla="*/ 73 h 463"/>
                  <a:gd name="T50" fmla="*/ 139 w 463"/>
                  <a:gd name="T51" fmla="*/ 94 h 463"/>
                  <a:gd name="T52" fmla="*/ 104 w 463"/>
                  <a:gd name="T53" fmla="*/ 126 h 463"/>
                  <a:gd name="T54" fmla="*/ 79 w 463"/>
                  <a:gd name="T55" fmla="*/ 168 h 463"/>
                  <a:gd name="T56" fmla="*/ 68 w 463"/>
                  <a:gd name="T57" fmla="*/ 214 h 463"/>
                  <a:gd name="T58" fmla="*/ 68 w 463"/>
                  <a:gd name="T59" fmla="*/ 248 h 463"/>
                  <a:gd name="T60" fmla="*/ 79 w 463"/>
                  <a:gd name="T61" fmla="*/ 296 h 463"/>
                  <a:gd name="T62" fmla="*/ 104 w 463"/>
                  <a:gd name="T63" fmla="*/ 336 h 463"/>
                  <a:gd name="T64" fmla="*/ 139 w 463"/>
                  <a:gd name="T65" fmla="*/ 368 h 463"/>
                  <a:gd name="T66" fmla="*/ 183 w 463"/>
                  <a:gd name="T67" fmla="*/ 389 h 463"/>
                  <a:gd name="T68" fmla="*/ 232 w 463"/>
                  <a:gd name="T69" fmla="*/ 396 h 463"/>
                  <a:gd name="T70" fmla="*/ 265 w 463"/>
                  <a:gd name="T71" fmla="*/ 393 h 463"/>
                  <a:gd name="T72" fmla="*/ 311 w 463"/>
                  <a:gd name="T73" fmla="*/ 377 h 463"/>
                  <a:gd name="T74" fmla="*/ 348 w 463"/>
                  <a:gd name="T75" fmla="*/ 349 h 463"/>
                  <a:gd name="T76" fmla="*/ 377 w 463"/>
                  <a:gd name="T77" fmla="*/ 310 h 463"/>
                  <a:gd name="T78" fmla="*/ 394 w 463"/>
                  <a:gd name="T79" fmla="*/ 265 h 463"/>
                  <a:gd name="T80" fmla="*/ 397 w 463"/>
                  <a:gd name="T81" fmla="*/ 232 h 463"/>
                  <a:gd name="T82" fmla="*/ 390 w 463"/>
                  <a:gd name="T83" fmla="*/ 182 h 463"/>
                  <a:gd name="T84" fmla="*/ 369 w 463"/>
                  <a:gd name="T85" fmla="*/ 139 h 463"/>
                  <a:gd name="T86" fmla="*/ 337 w 463"/>
                  <a:gd name="T87" fmla="*/ 103 h 463"/>
                  <a:gd name="T88" fmla="*/ 296 w 463"/>
                  <a:gd name="T89" fmla="*/ 79 h 463"/>
                  <a:gd name="T90" fmla="*/ 249 w 463"/>
                  <a:gd name="T91" fmla="*/ 67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63" h="463">
                    <a:moveTo>
                      <a:pt x="232" y="463"/>
                    </a:moveTo>
                    <a:lnTo>
                      <a:pt x="232" y="463"/>
                    </a:lnTo>
                    <a:lnTo>
                      <a:pt x="208" y="462"/>
                    </a:lnTo>
                    <a:lnTo>
                      <a:pt x="186" y="458"/>
                    </a:lnTo>
                    <a:lnTo>
                      <a:pt x="163" y="452"/>
                    </a:lnTo>
                    <a:lnTo>
                      <a:pt x="142" y="445"/>
                    </a:lnTo>
                    <a:lnTo>
                      <a:pt x="122" y="435"/>
                    </a:lnTo>
                    <a:lnTo>
                      <a:pt x="103" y="423"/>
                    </a:lnTo>
                    <a:lnTo>
                      <a:pt x="84" y="410"/>
                    </a:lnTo>
                    <a:lnTo>
                      <a:pt x="68" y="395"/>
                    </a:lnTo>
                    <a:lnTo>
                      <a:pt x="53" y="379"/>
                    </a:lnTo>
                    <a:lnTo>
                      <a:pt x="40" y="361"/>
                    </a:lnTo>
                    <a:lnTo>
                      <a:pt x="28" y="342"/>
                    </a:lnTo>
                    <a:lnTo>
                      <a:pt x="18" y="322"/>
                    </a:lnTo>
                    <a:lnTo>
                      <a:pt x="11" y="300"/>
                    </a:lnTo>
                    <a:lnTo>
                      <a:pt x="5" y="278"/>
                    </a:lnTo>
                    <a:lnTo>
                      <a:pt x="1" y="256"/>
                    </a:lnTo>
                    <a:lnTo>
                      <a:pt x="0" y="232"/>
                    </a:lnTo>
                    <a:lnTo>
                      <a:pt x="0" y="232"/>
                    </a:lnTo>
                    <a:lnTo>
                      <a:pt x="1" y="208"/>
                    </a:lnTo>
                    <a:lnTo>
                      <a:pt x="5" y="185"/>
                    </a:lnTo>
                    <a:lnTo>
                      <a:pt x="11" y="162"/>
                    </a:lnTo>
                    <a:lnTo>
                      <a:pt x="18" y="142"/>
                    </a:lnTo>
                    <a:lnTo>
                      <a:pt x="28" y="121"/>
                    </a:lnTo>
                    <a:lnTo>
                      <a:pt x="40" y="102"/>
                    </a:lnTo>
                    <a:lnTo>
                      <a:pt x="53" y="84"/>
                    </a:lnTo>
                    <a:lnTo>
                      <a:pt x="68" y="68"/>
                    </a:lnTo>
                    <a:lnTo>
                      <a:pt x="84" y="53"/>
                    </a:lnTo>
                    <a:lnTo>
                      <a:pt x="103" y="39"/>
                    </a:lnTo>
                    <a:lnTo>
                      <a:pt x="122" y="28"/>
                    </a:lnTo>
                    <a:lnTo>
                      <a:pt x="142" y="19"/>
                    </a:lnTo>
                    <a:lnTo>
                      <a:pt x="163" y="10"/>
                    </a:lnTo>
                    <a:lnTo>
                      <a:pt x="186" y="5"/>
                    </a:lnTo>
                    <a:lnTo>
                      <a:pt x="208" y="1"/>
                    </a:lnTo>
                    <a:lnTo>
                      <a:pt x="232" y="0"/>
                    </a:lnTo>
                    <a:lnTo>
                      <a:pt x="232" y="0"/>
                    </a:lnTo>
                    <a:lnTo>
                      <a:pt x="255" y="1"/>
                    </a:lnTo>
                    <a:lnTo>
                      <a:pt x="279" y="5"/>
                    </a:lnTo>
                    <a:lnTo>
                      <a:pt x="301" y="10"/>
                    </a:lnTo>
                    <a:lnTo>
                      <a:pt x="322" y="19"/>
                    </a:lnTo>
                    <a:lnTo>
                      <a:pt x="342" y="28"/>
                    </a:lnTo>
                    <a:lnTo>
                      <a:pt x="361" y="39"/>
                    </a:lnTo>
                    <a:lnTo>
                      <a:pt x="379" y="53"/>
                    </a:lnTo>
                    <a:lnTo>
                      <a:pt x="396" y="68"/>
                    </a:lnTo>
                    <a:lnTo>
                      <a:pt x="410" y="84"/>
                    </a:lnTo>
                    <a:lnTo>
                      <a:pt x="424" y="102"/>
                    </a:lnTo>
                    <a:lnTo>
                      <a:pt x="435" y="121"/>
                    </a:lnTo>
                    <a:lnTo>
                      <a:pt x="446" y="142"/>
                    </a:lnTo>
                    <a:lnTo>
                      <a:pt x="453" y="162"/>
                    </a:lnTo>
                    <a:lnTo>
                      <a:pt x="459" y="185"/>
                    </a:lnTo>
                    <a:lnTo>
                      <a:pt x="462" y="208"/>
                    </a:lnTo>
                    <a:lnTo>
                      <a:pt x="463" y="232"/>
                    </a:lnTo>
                    <a:lnTo>
                      <a:pt x="463" y="232"/>
                    </a:lnTo>
                    <a:lnTo>
                      <a:pt x="462" y="256"/>
                    </a:lnTo>
                    <a:lnTo>
                      <a:pt x="459" y="278"/>
                    </a:lnTo>
                    <a:lnTo>
                      <a:pt x="453" y="300"/>
                    </a:lnTo>
                    <a:lnTo>
                      <a:pt x="446" y="322"/>
                    </a:lnTo>
                    <a:lnTo>
                      <a:pt x="435" y="342"/>
                    </a:lnTo>
                    <a:lnTo>
                      <a:pt x="424" y="361"/>
                    </a:lnTo>
                    <a:lnTo>
                      <a:pt x="410" y="379"/>
                    </a:lnTo>
                    <a:lnTo>
                      <a:pt x="396" y="395"/>
                    </a:lnTo>
                    <a:lnTo>
                      <a:pt x="379" y="410"/>
                    </a:lnTo>
                    <a:lnTo>
                      <a:pt x="361" y="423"/>
                    </a:lnTo>
                    <a:lnTo>
                      <a:pt x="342" y="435"/>
                    </a:lnTo>
                    <a:lnTo>
                      <a:pt x="322" y="445"/>
                    </a:lnTo>
                    <a:lnTo>
                      <a:pt x="301" y="452"/>
                    </a:lnTo>
                    <a:lnTo>
                      <a:pt x="279" y="458"/>
                    </a:lnTo>
                    <a:lnTo>
                      <a:pt x="255" y="462"/>
                    </a:lnTo>
                    <a:lnTo>
                      <a:pt x="232" y="463"/>
                    </a:lnTo>
                    <a:lnTo>
                      <a:pt x="232" y="463"/>
                    </a:lnTo>
                    <a:close/>
                    <a:moveTo>
                      <a:pt x="232" y="66"/>
                    </a:moveTo>
                    <a:lnTo>
                      <a:pt x="232" y="66"/>
                    </a:lnTo>
                    <a:lnTo>
                      <a:pt x="215" y="67"/>
                    </a:lnTo>
                    <a:lnTo>
                      <a:pt x="198" y="69"/>
                    </a:lnTo>
                    <a:lnTo>
                      <a:pt x="183" y="73"/>
                    </a:lnTo>
                    <a:lnTo>
                      <a:pt x="167" y="79"/>
                    </a:lnTo>
                    <a:lnTo>
                      <a:pt x="153" y="86"/>
                    </a:lnTo>
                    <a:lnTo>
                      <a:pt x="139" y="94"/>
                    </a:lnTo>
                    <a:lnTo>
                      <a:pt x="127" y="103"/>
                    </a:lnTo>
                    <a:lnTo>
                      <a:pt x="115" y="115"/>
                    </a:lnTo>
                    <a:lnTo>
                      <a:pt x="104" y="126"/>
                    </a:lnTo>
                    <a:lnTo>
                      <a:pt x="95" y="139"/>
                    </a:lnTo>
                    <a:lnTo>
                      <a:pt x="86" y="153"/>
                    </a:lnTo>
                    <a:lnTo>
                      <a:pt x="79" y="168"/>
                    </a:lnTo>
                    <a:lnTo>
                      <a:pt x="74" y="182"/>
                    </a:lnTo>
                    <a:lnTo>
                      <a:pt x="70" y="199"/>
                    </a:lnTo>
                    <a:lnTo>
                      <a:pt x="68" y="214"/>
                    </a:lnTo>
                    <a:lnTo>
                      <a:pt x="67" y="232"/>
                    </a:lnTo>
                    <a:lnTo>
                      <a:pt x="67" y="232"/>
                    </a:lnTo>
                    <a:lnTo>
                      <a:pt x="68" y="248"/>
                    </a:lnTo>
                    <a:lnTo>
                      <a:pt x="70" y="265"/>
                    </a:lnTo>
                    <a:lnTo>
                      <a:pt x="74" y="280"/>
                    </a:lnTo>
                    <a:lnTo>
                      <a:pt x="79" y="296"/>
                    </a:lnTo>
                    <a:lnTo>
                      <a:pt x="86" y="310"/>
                    </a:lnTo>
                    <a:lnTo>
                      <a:pt x="95" y="324"/>
                    </a:lnTo>
                    <a:lnTo>
                      <a:pt x="104" y="336"/>
                    </a:lnTo>
                    <a:lnTo>
                      <a:pt x="115" y="349"/>
                    </a:lnTo>
                    <a:lnTo>
                      <a:pt x="127" y="359"/>
                    </a:lnTo>
                    <a:lnTo>
                      <a:pt x="139" y="368"/>
                    </a:lnTo>
                    <a:lnTo>
                      <a:pt x="153" y="377"/>
                    </a:lnTo>
                    <a:lnTo>
                      <a:pt x="167" y="384"/>
                    </a:lnTo>
                    <a:lnTo>
                      <a:pt x="183" y="389"/>
                    </a:lnTo>
                    <a:lnTo>
                      <a:pt x="198" y="393"/>
                    </a:lnTo>
                    <a:lnTo>
                      <a:pt x="215" y="396"/>
                    </a:lnTo>
                    <a:lnTo>
                      <a:pt x="232" y="396"/>
                    </a:lnTo>
                    <a:lnTo>
                      <a:pt x="232" y="396"/>
                    </a:lnTo>
                    <a:lnTo>
                      <a:pt x="249" y="396"/>
                    </a:lnTo>
                    <a:lnTo>
                      <a:pt x="265" y="393"/>
                    </a:lnTo>
                    <a:lnTo>
                      <a:pt x="281" y="389"/>
                    </a:lnTo>
                    <a:lnTo>
                      <a:pt x="296" y="384"/>
                    </a:lnTo>
                    <a:lnTo>
                      <a:pt x="311" y="377"/>
                    </a:lnTo>
                    <a:lnTo>
                      <a:pt x="324" y="368"/>
                    </a:lnTo>
                    <a:lnTo>
                      <a:pt x="337" y="359"/>
                    </a:lnTo>
                    <a:lnTo>
                      <a:pt x="348" y="349"/>
                    </a:lnTo>
                    <a:lnTo>
                      <a:pt x="360" y="336"/>
                    </a:lnTo>
                    <a:lnTo>
                      <a:pt x="369" y="324"/>
                    </a:lnTo>
                    <a:lnTo>
                      <a:pt x="377" y="310"/>
                    </a:lnTo>
                    <a:lnTo>
                      <a:pt x="384" y="296"/>
                    </a:lnTo>
                    <a:lnTo>
                      <a:pt x="390" y="280"/>
                    </a:lnTo>
                    <a:lnTo>
                      <a:pt x="394" y="265"/>
                    </a:lnTo>
                    <a:lnTo>
                      <a:pt x="396" y="248"/>
                    </a:lnTo>
                    <a:lnTo>
                      <a:pt x="397" y="232"/>
                    </a:lnTo>
                    <a:lnTo>
                      <a:pt x="397" y="232"/>
                    </a:lnTo>
                    <a:lnTo>
                      <a:pt x="396" y="214"/>
                    </a:lnTo>
                    <a:lnTo>
                      <a:pt x="394" y="199"/>
                    </a:lnTo>
                    <a:lnTo>
                      <a:pt x="390" y="182"/>
                    </a:lnTo>
                    <a:lnTo>
                      <a:pt x="384" y="168"/>
                    </a:lnTo>
                    <a:lnTo>
                      <a:pt x="377" y="153"/>
                    </a:lnTo>
                    <a:lnTo>
                      <a:pt x="369" y="139"/>
                    </a:lnTo>
                    <a:lnTo>
                      <a:pt x="360" y="126"/>
                    </a:lnTo>
                    <a:lnTo>
                      <a:pt x="348" y="115"/>
                    </a:lnTo>
                    <a:lnTo>
                      <a:pt x="337" y="103"/>
                    </a:lnTo>
                    <a:lnTo>
                      <a:pt x="324" y="94"/>
                    </a:lnTo>
                    <a:lnTo>
                      <a:pt x="311" y="86"/>
                    </a:lnTo>
                    <a:lnTo>
                      <a:pt x="296" y="79"/>
                    </a:lnTo>
                    <a:lnTo>
                      <a:pt x="281" y="73"/>
                    </a:lnTo>
                    <a:lnTo>
                      <a:pt x="265" y="69"/>
                    </a:lnTo>
                    <a:lnTo>
                      <a:pt x="249" y="67"/>
                    </a:lnTo>
                    <a:lnTo>
                      <a:pt x="232" y="66"/>
                    </a:lnTo>
                    <a:lnTo>
                      <a:pt x="232" y="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63">
                <a:extLst>
                  <a:ext uri="{FF2B5EF4-FFF2-40B4-BE49-F238E27FC236}">
                    <a16:creationId xmlns:a16="http://schemas.microsoft.com/office/drawing/2014/main" xmlns="" id="{52E0FDEF-3C98-470A-B907-A596376DFF2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03413" y="798513"/>
                <a:ext cx="150813" cy="163512"/>
              </a:xfrm>
              <a:custGeom>
                <a:avLst/>
                <a:gdLst>
                  <a:gd name="T0" fmla="*/ 232 w 662"/>
                  <a:gd name="T1" fmla="*/ 727 h 727"/>
                  <a:gd name="T2" fmla="*/ 213 w 662"/>
                  <a:gd name="T3" fmla="*/ 722 h 727"/>
                  <a:gd name="T4" fmla="*/ 201 w 662"/>
                  <a:gd name="T5" fmla="*/ 708 h 727"/>
                  <a:gd name="T6" fmla="*/ 199 w 662"/>
                  <a:gd name="T7" fmla="*/ 432 h 727"/>
                  <a:gd name="T8" fmla="*/ 175 w 662"/>
                  <a:gd name="T9" fmla="*/ 419 h 727"/>
                  <a:gd name="T10" fmla="*/ 143 w 662"/>
                  <a:gd name="T11" fmla="*/ 395 h 727"/>
                  <a:gd name="T12" fmla="*/ 113 w 662"/>
                  <a:gd name="T13" fmla="*/ 365 h 727"/>
                  <a:gd name="T14" fmla="*/ 64 w 662"/>
                  <a:gd name="T15" fmla="*/ 294 h 727"/>
                  <a:gd name="T16" fmla="*/ 29 w 662"/>
                  <a:gd name="T17" fmla="*/ 210 h 727"/>
                  <a:gd name="T18" fmla="*/ 7 w 662"/>
                  <a:gd name="T19" fmla="*/ 121 h 727"/>
                  <a:gd name="T20" fmla="*/ 0 w 662"/>
                  <a:gd name="T21" fmla="*/ 33 h 727"/>
                  <a:gd name="T22" fmla="*/ 3 w 662"/>
                  <a:gd name="T23" fmla="*/ 21 h 727"/>
                  <a:gd name="T24" fmla="*/ 15 w 662"/>
                  <a:gd name="T25" fmla="*/ 6 h 727"/>
                  <a:gd name="T26" fmla="*/ 33 w 662"/>
                  <a:gd name="T27" fmla="*/ 0 h 727"/>
                  <a:gd name="T28" fmla="*/ 636 w 662"/>
                  <a:gd name="T29" fmla="*/ 1 h 727"/>
                  <a:gd name="T30" fmla="*/ 652 w 662"/>
                  <a:gd name="T31" fmla="*/ 10 h 727"/>
                  <a:gd name="T32" fmla="*/ 660 w 662"/>
                  <a:gd name="T33" fmla="*/ 27 h 727"/>
                  <a:gd name="T34" fmla="*/ 660 w 662"/>
                  <a:gd name="T35" fmla="*/ 62 h 727"/>
                  <a:gd name="T36" fmla="*/ 649 w 662"/>
                  <a:gd name="T37" fmla="*/ 151 h 727"/>
                  <a:gd name="T38" fmla="*/ 622 w 662"/>
                  <a:gd name="T39" fmla="*/ 239 h 727"/>
                  <a:gd name="T40" fmla="*/ 583 w 662"/>
                  <a:gd name="T41" fmla="*/ 319 h 727"/>
                  <a:gd name="T42" fmla="*/ 539 w 662"/>
                  <a:gd name="T43" fmla="*/ 376 h 727"/>
                  <a:gd name="T44" fmla="*/ 508 w 662"/>
                  <a:gd name="T45" fmla="*/ 404 h 727"/>
                  <a:gd name="T46" fmla="*/ 475 w 662"/>
                  <a:gd name="T47" fmla="*/ 426 h 727"/>
                  <a:gd name="T48" fmla="*/ 463 w 662"/>
                  <a:gd name="T49" fmla="*/ 694 h 727"/>
                  <a:gd name="T50" fmla="*/ 458 w 662"/>
                  <a:gd name="T51" fmla="*/ 713 h 727"/>
                  <a:gd name="T52" fmla="*/ 443 w 662"/>
                  <a:gd name="T53" fmla="*/ 725 h 727"/>
                  <a:gd name="T54" fmla="*/ 430 w 662"/>
                  <a:gd name="T55" fmla="*/ 727 h 727"/>
                  <a:gd name="T56" fmla="*/ 397 w 662"/>
                  <a:gd name="T57" fmla="*/ 410 h 727"/>
                  <a:gd name="T58" fmla="*/ 399 w 662"/>
                  <a:gd name="T59" fmla="*/ 400 h 727"/>
                  <a:gd name="T60" fmla="*/ 406 w 662"/>
                  <a:gd name="T61" fmla="*/ 387 h 727"/>
                  <a:gd name="T62" fmla="*/ 419 w 662"/>
                  <a:gd name="T63" fmla="*/ 379 h 727"/>
                  <a:gd name="T64" fmla="*/ 438 w 662"/>
                  <a:gd name="T65" fmla="*/ 371 h 727"/>
                  <a:gd name="T66" fmla="*/ 472 w 662"/>
                  <a:gd name="T67" fmla="*/ 349 h 727"/>
                  <a:gd name="T68" fmla="*/ 516 w 662"/>
                  <a:gd name="T69" fmla="*/ 299 h 727"/>
                  <a:gd name="T70" fmla="*/ 552 w 662"/>
                  <a:gd name="T71" fmla="*/ 236 h 727"/>
                  <a:gd name="T72" fmla="*/ 577 w 662"/>
                  <a:gd name="T73" fmla="*/ 165 h 727"/>
                  <a:gd name="T74" fmla="*/ 592 w 662"/>
                  <a:gd name="T75" fmla="*/ 91 h 727"/>
                  <a:gd name="T76" fmla="*/ 67 w 662"/>
                  <a:gd name="T77" fmla="*/ 66 h 727"/>
                  <a:gd name="T78" fmla="*/ 79 w 662"/>
                  <a:gd name="T79" fmla="*/ 141 h 727"/>
                  <a:gd name="T80" fmla="*/ 100 w 662"/>
                  <a:gd name="T81" fmla="*/ 213 h 727"/>
                  <a:gd name="T82" fmla="*/ 133 w 662"/>
                  <a:gd name="T83" fmla="*/ 279 h 727"/>
                  <a:gd name="T84" fmla="*/ 174 w 662"/>
                  <a:gd name="T85" fmla="*/ 333 h 727"/>
                  <a:gd name="T86" fmla="*/ 215 w 662"/>
                  <a:gd name="T87" fmla="*/ 366 h 727"/>
                  <a:gd name="T88" fmla="*/ 242 w 662"/>
                  <a:gd name="T89" fmla="*/ 379 h 727"/>
                  <a:gd name="T90" fmla="*/ 252 w 662"/>
                  <a:gd name="T91" fmla="*/ 384 h 727"/>
                  <a:gd name="T92" fmla="*/ 261 w 662"/>
                  <a:gd name="T93" fmla="*/ 395 h 727"/>
                  <a:gd name="T94" fmla="*/ 265 w 662"/>
                  <a:gd name="T95" fmla="*/ 410 h 7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62" h="727">
                    <a:moveTo>
                      <a:pt x="430" y="727"/>
                    </a:moveTo>
                    <a:lnTo>
                      <a:pt x="232" y="727"/>
                    </a:lnTo>
                    <a:lnTo>
                      <a:pt x="232" y="727"/>
                    </a:lnTo>
                    <a:lnTo>
                      <a:pt x="225" y="727"/>
                    </a:lnTo>
                    <a:lnTo>
                      <a:pt x="218" y="725"/>
                    </a:lnTo>
                    <a:lnTo>
                      <a:pt x="213" y="722"/>
                    </a:lnTo>
                    <a:lnTo>
                      <a:pt x="208" y="718"/>
                    </a:lnTo>
                    <a:lnTo>
                      <a:pt x="204" y="713"/>
                    </a:lnTo>
                    <a:lnTo>
                      <a:pt x="201" y="708"/>
                    </a:lnTo>
                    <a:lnTo>
                      <a:pt x="199" y="702"/>
                    </a:lnTo>
                    <a:lnTo>
                      <a:pt x="199" y="694"/>
                    </a:lnTo>
                    <a:lnTo>
                      <a:pt x="199" y="432"/>
                    </a:lnTo>
                    <a:lnTo>
                      <a:pt x="199" y="432"/>
                    </a:lnTo>
                    <a:lnTo>
                      <a:pt x="186" y="426"/>
                    </a:lnTo>
                    <a:lnTo>
                      <a:pt x="175" y="419"/>
                    </a:lnTo>
                    <a:lnTo>
                      <a:pt x="164" y="412"/>
                    </a:lnTo>
                    <a:lnTo>
                      <a:pt x="153" y="404"/>
                    </a:lnTo>
                    <a:lnTo>
                      <a:pt x="143" y="395"/>
                    </a:lnTo>
                    <a:lnTo>
                      <a:pt x="133" y="386"/>
                    </a:lnTo>
                    <a:lnTo>
                      <a:pt x="122" y="376"/>
                    </a:lnTo>
                    <a:lnTo>
                      <a:pt x="113" y="365"/>
                    </a:lnTo>
                    <a:lnTo>
                      <a:pt x="95" y="342"/>
                    </a:lnTo>
                    <a:lnTo>
                      <a:pt x="79" y="319"/>
                    </a:lnTo>
                    <a:lnTo>
                      <a:pt x="64" y="294"/>
                    </a:lnTo>
                    <a:lnTo>
                      <a:pt x="51" y="267"/>
                    </a:lnTo>
                    <a:lnTo>
                      <a:pt x="39" y="239"/>
                    </a:lnTo>
                    <a:lnTo>
                      <a:pt x="29" y="210"/>
                    </a:lnTo>
                    <a:lnTo>
                      <a:pt x="20" y="181"/>
                    </a:lnTo>
                    <a:lnTo>
                      <a:pt x="12" y="151"/>
                    </a:lnTo>
                    <a:lnTo>
                      <a:pt x="7" y="121"/>
                    </a:lnTo>
                    <a:lnTo>
                      <a:pt x="3" y="91"/>
                    </a:lnTo>
                    <a:lnTo>
                      <a:pt x="1" y="62"/>
                    </a:lnTo>
                    <a:lnTo>
                      <a:pt x="0" y="33"/>
                    </a:lnTo>
                    <a:lnTo>
                      <a:pt x="0" y="33"/>
                    </a:lnTo>
                    <a:lnTo>
                      <a:pt x="1" y="27"/>
                    </a:lnTo>
                    <a:lnTo>
                      <a:pt x="3" y="21"/>
                    </a:lnTo>
                    <a:lnTo>
                      <a:pt x="5" y="14"/>
                    </a:lnTo>
                    <a:lnTo>
                      <a:pt x="9" y="10"/>
                    </a:lnTo>
                    <a:lnTo>
                      <a:pt x="15" y="6"/>
                    </a:lnTo>
                    <a:lnTo>
                      <a:pt x="21" y="3"/>
                    </a:lnTo>
                    <a:lnTo>
                      <a:pt x="27" y="1"/>
                    </a:lnTo>
                    <a:lnTo>
                      <a:pt x="33" y="0"/>
                    </a:lnTo>
                    <a:lnTo>
                      <a:pt x="628" y="0"/>
                    </a:lnTo>
                    <a:lnTo>
                      <a:pt x="628" y="0"/>
                    </a:lnTo>
                    <a:lnTo>
                      <a:pt x="636" y="1"/>
                    </a:lnTo>
                    <a:lnTo>
                      <a:pt x="642" y="3"/>
                    </a:lnTo>
                    <a:lnTo>
                      <a:pt x="647" y="6"/>
                    </a:lnTo>
                    <a:lnTo>
                      <a:pt x="652" y="10"/>
                    </a:lnTo>
                    <a:lnTo>
                      <a:pt x="656" y="14"/>
                    </a:lnTo>
                    <a:lnTo>
                      <a:pt x="659" y="21"/>
                    </a:lnTo>
                    <a:lnTo>
                      <a:pt x="660" y="27"/>
                    </a:lnTo>
                    <a:lnTo>
                      <a:pt x="662" y="33"/>
                    </a:lnTo>
                    <a:lnTo>
                      <a:pt x="662" y="33"/>
                    </a:lnTo>
                    <a:lnTo>
                      <a:pt x="660" y="62"/>
                    </a:lnTo>
                    <a:lnTo>
                      <a:pt x="658" y="91"/>
                    </a:lnTo>
                    <a:lnTo>
                      <a:pt x="654" y="121"/>
                    </a:lnTo>
                    <a:lnTo>
                      <a:pt x="649" y="151"/>
                    </a:lnTo>
                    <a:lnTo>
                      <a:pt x="642" y="181"/>
                    </a:lnTo>
                    <a:lnTo>
                      <a:pt x="633" y="210"/>
                    </a:lnTo>
                    <a:lnTo>
                      <a:pt x="622" y="239"/>
                    </a:lnTo>
                    <a:lnTo>
                      <a:pt x="611" y="267"/>
                    </a:lnTo>
                    <a:lnTo>
                      <a:pt x="597" y="294"/>
                    </a:lnTo>
                    <a:lnTo>
                      <a:pt x="583" y="319"/>
                    </a:lnTo>
                    <a:lnTo>
                      <a:pt x="566" y="342"/>
                    </a:lnTo>
                    <a:lnTo>
                      <a:pt x="549" y="365"/>
                    </a:lnTo>
                    <a:lnTo>
                      <a:pt x="539" y="376"/>
                    </a:lnTo>
                    <a:lnTo>
                      <a:pt x="529" y="386"/>
                    </a:lnTo>
                    <a:lnTo>
                      <a:pt x="520" y="395"/>
                    </a:lnTo>
                    <a:lnTo>
                      <a:pt x="508" y="404"/>
                    </a:lnTo>
                    <a:lnTo>
                      <a:pt x="498" y="412"/>
                    </a:lnTo>
                    <a:lnTo>
                      <a:pt x="487" y="419"/>
                    </a:lnTo>
                    <a:lnTo>
                      <a:pt x="475" y="426"/>
                    </a:lnTo>
                    <a:lnTo>
                      <a:pt x="463" y="432"/>
                    </a:lnTo>
                    <a:lnTo>
                      <a:pt x="463" y="694"/>
                    </a:lnTo>
                    <a:lnTo>
                      <a:pt x="463" y="694"/>
                    </a:lnTo>
                    <a:lnTo>
                      <a:pt x="463" y="702"/>
                    </a:lnTo>
                    <a:lnTo>
                      <a:pt x="461" y="708"/>
                    </a:lnTo>
                    <a:lnTo>
                      <a:pt x="458" y="713"/>
                    </a:lnTo>
                    <a:lnTo>
                      <a:pt x="453" y="718"/>
                    </a:lnTo>
                    <a:lnTo>
                      <a:pt x="448" y="722"/>
                    </a:lnTo>
                    <a:lnTo>
                      <a:pt x="443" y="725"/>
                    </a:lnTo>
                    <a:lnTo>
                      <a:pt x="437" y="727"/>
                    </a:lnTo>
                    <a:lnTo>
                      <a:pt x="430" y="727"/>
                    </a:lnTo>
                    <a:lnTo>
                      <a:pt x="430" y="727"/>
                    </a:lnTo>
                    <a:close/>
                    <a:moveTo>
                      <a:pt x="265" y="661"/>
                    </a:moveTo>
                    <a:lnTo>
                      <a:pt x="397" y="661"/>
                    </a:lnTo>
                    <a:lnTo>
                      <a:pt x="397" y="410"/>
                    </a:lnTo>
                    <a:lnTo>
                      <a:pt x="397" y="410"/>
                    </a:lnTo>
                    <a:lnTo>
                      <a:pt x="398" y="405"/>
                    </a:lnTo>
                    <a:lnTo>
                      <a:pt x="399" y="400"/>
                    </a:lnTo>
                    <a:lnTo>
                      <a:pt x="401" y="395"/>
                    </a:lnTo>
                    <a:lnTo>
                      <a:pt x="403" y="391"/>
                    </a:lnTo>
                    <a:lnTo>
                      <a:pt x="406" y="387"/>
                    </a:lnTo>
                    <a:lnTo>
                      <a:pt x="410" y="384"/>
                    </a:lnTo>
                    <a:lnTo>
                      <a:pt x="414" y="381"/>
                    </a:lnTo>
                    <a:lnTo>
                      <a:pt x="419" y="379"/>
                    </a:lnTo>
                    <a:lnTo>
                      <a:pt x="419" y="379"/>
                    </a:lnTo>
                    <a:lnTo>
                      <a:pt x="429" y="376"/>
                    </a:lnTo>
                    <a:lnTo>
                      <a:pt x="438" y="371"/>
                    </a:lnTo>
                    <a:lnTo>
                      <a:pt x="446" y="366"/>
                    </a:lnTo>
                    <a:lnTo>
                      <a:pt x="456" y="361"/>
                    </a:lnTo>
                    <a:lnTo>
                      <a:pt x="472" y="349"/>
                    </a:lnTo>
                    <a:lnTo>
                      <a:pt x="488" y="333"/>
                    </a:lnTo>
                    <a:lnTo>
                      <a:pt x="502" y="317"/>
                    </a:lnTo>
                    <a:lnTo>
                      <a:pt x="516" y="299"/>
                    </a:lnTo>
                    <a:lnTo>
                      <a:pt x="529" y="279"/>
                    </a:lnTo>
                    <a:lnTo>
                      <a:pt x="540" y="259"/>
                    </a:lnTo>
                    <a:lnTo>
                      <a:pt x="552" y="236"/>
                    </a:lnTo>
                    <a:lnTo>
                      <a:pt x="561" y="213"/>
                    </a:lnTo>
                    <a:lnTo>
                      <a:pt x="569" y="189"/>
                    </a:lnTo>
                    <a:lnTo>
                      <a:pt x="577" y="165"/>
                    </a:lnTo>
                    <a:lnTo>
                      <a:pt x="583" y="141"/>
                    </a:lnTo>
                    <a:lnTo>
                      <a:pt x="588" y="116"/>
                    </a:lnTo>
                    <a:lnTo>
                      <a:pt x="592" y="91"/>
                    </a:lnTo>
                    <a:lnTo>
                      <a:pt x="594" y="66"/>
                    </a:lnTo>
                    <a:lnTo>
                      <a:pt x="67" y="66"/>
                    </a:lnTo>
                    <a:lnTo>
                      <a:pt x="67" y="66"/>
                    </a:lnTo>
                    <a:lnTo>
                      <a:pt x="70" y="91"/>
                    </a:lnTo>
                    <a:lnTo>
                      <a:pt x="74" y="116"/>
                    </a:lnTo>
                    <a:lnTo>
                      <a:pt x="79" y="141"/>
                    </a:lnTo>
                    <a:lnTo>
                      <a:pt x="85" y="165"/>
                    </a:lnTo>
                    <a:lnTo>
                      <a:pt x="92" y="189"/>
                    </a:lnTo>
                    <a:lnTo>
                      <a:pt x="100" y="213"/>
                    </a:lnTo>
                    <a:lnTo>
                      <a:pt x="111" y="236"/>
                    </a:lnTo>
                    <a:lnTo>
                      <a:pt x="121" y="259"/>
                    </a:lnTo>
                    <a:lnTo>
                      <a:pt x="133" y="279"/>
                    </a:lnTo>
                    <a:lnTo>
                      <a:pt x="146" y="299"/>
                    </a:lnTo>
                    <a:lnTo>
                      <a:pt x="159" y="317"/>
                    </a:lnTo>
                    <a:lnTo>
                      <a:pt x="174" y="333"/>
                    </a:lnTo>
                    <a:lnTo>
                      <a:pt x="189" y="349"/>
                    </a:lnTo>
                    <a:lnTo>
                      <a:pt x="207" y="361"/>
                    </a:lnTo>
                    <a:lnTo>
                      <a:pt x="215" y="366"/>
                    </a:lnTo>
                    <a:lnTo>
                      <a:pt x="224" y="371"/>
                    </a:lnTo>
                    <a:lnTo>
                      <a:pt x="233" y="376"/>
                    </a:lnTo>
                    <a:lnTo>
                      <a:pt x="242" y="379"/>
                    </a:lnTo>
                    <a:lnTo>
                      <a:pt x="242" y="379"/>
                    </a:lnTo>
                    <a:lnTo>
                      <a:pt x="247" y="381"/>
                    </a:lnTo>
                    <a:lnTo>
                      <a:pt x="252" y="384"/>
                    </a:lnTo>
                    <a:lnTo>
                      <a:pt x="256" y="387"/>
                    </a:lnTo>
                    <a:lnTo>
                      <a:pt x="259" y="391"/>
                    </a:lnTo>
                    <a:lnTo>
                      <a:pt x="261" y="395"/>
                    </a:lnTo>
                    <a:lnTo>
                      <a:pt x="263" y="400"/>
                    </a:lnTo>
                    <a:lnTo>
                      <a:pt x="264" y="405"/>
                    </a:lnTo>
                    <a:lnTo>
                      <a:pt x="265" y="410"/>
                    </a:lnTo>
                    <a:lnTo>
                      <a:pt x="265" y="6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64">
                <a:extLst>
                  <a:ext uri="{FF2B5EF4-FFF2-40B4-BE49-F238E27FC236}">
                    <a16:creationId xmlns:a16="http://schemas.microsoft.com/office/drawing/2014/main" xmlns="" id="{9EBA786C-2B75-4819-9F74-91BFF5F782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6900" y="938213"/>
                <a:ext cx="223838" cy="61912"/>
              </a:xfrm>
              <a:custGeom>
                <a:avLst/>
                <a:gdLst>
                  <a:gd name="T0" fmla="*/ 461 w 993"/>
                  <a:gd name="T1" fmla="*/ 276 h 276"/>
                  <a:gd name="T2" fmla="*/ 342 w 993"/>
                  <a:gd name="T3" fmla="*/ 269 h 276"/>
                  <a:gd name="T4" fmla="*/ 219 w 993"/>
                  <a:gd name="T5" fmla="*/ 253 h 276"/>
                  <a:gd name="T6" fmla="*/ 109 w 993"/>
                  <a:gd name="T7" fmla="*/ 226 h 276"/>
                  <a:gd name="T8" fmla="*/ 65 w 993"/>
                  <a:gd name="T9" fmla="*/ 207 h 276"/>
                  <a:gd name="T10" fmla="*/ 30 w 993"/>
                  <a:gd name="T11" fmla="*/ 185 h 276"/>
                  <a:gd name="T12" fmla="*/ 9 w 993"/>
                  <a:gd name="T13" fmla="*/ 158 h 276"/>
                  <a:gd name="T14" fmla="*/ 0 w 993"/>
                  <a:gd name="T15" fmla="*/ 127 h 276"/>
                  <a:gd name="T16" fmla="*/ 5 w 993"/>
                  <a:gd name="T17" fmla="*/ 106 h 276"/>
                  <a:gd name="T18" fmla="*/ 23 w 993"/>
                  <a:gd name="T19" fmla="*/ 77 h 276"/>
                  <a:gd name="T20" fmla="*/ 57 w 993"/>
                  <a:gd name="T21" fmla="*/ 51 h 276"/>
                  <a:gd name="T22" fmla="*/ 107 w 993"/>
                  <a:gd name="T23" fmla="*/ 29 h 276"/>
                  <a:gd name="T24" fmla="*/ 173 w 993"/>
                  <a:gd name="T25" fmla="*/ 10 h 276"/>
                  <a:gd name="T26" fmla="*/ 226 w 993"/>
                  <a:gd name="T27" fmla="*/ 0 h 276"/>
                  <a:gd name="T28" fmla="*/ 246 w 993"/>
                  <a:gd name="T29" fmla="*/ 2 h 276"/>
                  <a:gd name="T30" fmla="*/ 259 w 993"/>
                  <a:gd name="T31" fmla="*/ 14 h 276"/>
                  <a:gd name="T32" fmla="*/ 264 w 993"/>
                  <a:gd name="T33" fmla="*/ 27 h 276"/>
                  <a:gd name="T34" fmla="*/ 262 w 993"/>
                  <a:gd name="T35" fmla="*/ 45 h 276"/>
                  <a:gd name="T36" fmla="*/ 250 w 993"/>
                  <a:gd name="T37" fmla="*/ 60 h 276"/>
                  <a:gd name="T38" fmla="*/ 237 w 993"/>
                  <a:gd name="T39" fmla="*/ 65 h 276"/>
                  <a:gd name="T40" fmla="*/ 126 w 993"/>
                  <a:gd name="T41" fmla="*/ 93 h 276"/>
                  <a:gd name="T42" fmla="*/ 76 w 993"/>
                  <a:gd name="T43" fmla="*/ 118 h 276"/>
                  <a:gd name="T44" fmla="*/ 67 w 993"/>
                  <a:gd name="T45" fmla="*/ 128 h 276"/>
                  <a:gd name="T46" fmla="*/ 77 w 993"/>
                  <a:gd name="T47" fmla="*/ 139 h 276"/>
                  <a:gd name="T48" fmla="*/ 117 w 993"/>
                  <a:gd name="T49" fmla="*/ 159 h 276"/>
                  <a:gd name="T50" fmla="*/ 186 w 993"/>
                  <a:gd name="T51" fmla="*/ 179 h 276"/>
                  <a:gd name="T52" fmla="*/ 281 w 993"/>
                  <a:gd name="T53" fmla="*/ 196 h 276"/>
                  <a:gd name="T54" fmla="*/ 402 w 993"/>
                  <a:gd name="T55" fmla="*/ 208 h 276"/>
                  <a:gd name="T56" fmla="*/ 497 w 993"/>
                  <a:gd name="T57" fmla="*/ 210 h 276"/>
                  <a:gd name="T58" fmla="*/ 634 w 993"/>
                  <a:gd name="T59" fmla="*/ 205 h 276"/>
                  <a:gd name="T60" fmla="*/ 747 w 993"/>
                  <a:gd name="T61" fmla="*/ 191 h 276"/>
                  <a:gd name="T62" fmla="*/ 834 w 993"/>
                  <a:gd name="T63" fmla="*/ 173 h 276"/>
                  <a:gd name="T64" fmla="*/ 894 w 993"/>
                  <a:gd name="T65" fmla="*/ 152 h 276"/>
                  <a:gd name="T66" fmla="*/ 924 w 993"/>
                  <a:gd name="T67" fmla="*/ 132 h 276"/>
                  <a:gd name="T68" fmla="*/ 927 w 993"/>
                  <a:gd name="T69" fmla="*/ 126 h 276"/>
                  <a:gd name="T70" fmla="*/ 907 w 993"/>
                  <a:gd name="T71" fmla="*/ 110 h 276"/>
                  <a:gd name="T72" fmla="*/ 839 w 993"/>
                  <a:gd name="T73" fmla="*/ 84 h 276"/>
                  <a:gd name="T74" fmla="*/ 757 w 993"/>
                  <a:gd name="T75" fmla="*/ 65 h 276"/>
                  <a:gd name="T76" fmla="*/ 740 w 993"/>
                  <a:gd name="T77" fmla="*/ 57 h 276"/>
                  <a:gd name="T78" fmla="*/ 730 w 993"/>
                  <a:gd name="T79" fmla="*/ 40 h 276"/>
                  <a:gd name="T80" fmla="*/ 730 w 993"/>
                  <a:gd name="T81" fmla="*/ 27 h 276"/>
                  <a:gd name="T82" fmla="*/ 738 w 993"/>
                  <a:gd name="T83" fmla="*/ 9 h 276"/>
                  <a:gd name="T84" fmla="*/ 755 w 993"/>
                  <a:gd name="T85" fmla="*/ 0 h 276"/>
                  <a:gd name="T86" fmla="*/ 769 w 993"/>
                  <a:gd name="T87" fmla="*/ 0 h 276"/>
                  <a:gd name="T88" fmla="*/ 844 w 993"/>
                  <a:gd name="T89" fmla="*/ 16 h 276"/>
                  <a:gd name="T90" fmla="*/ 905 w 993"/>
                  <a:gd name="T91" fmla="*/ 36 h 276"/>
                  <a:gd name="T92" fmla="*/ 950 w 993"/>
                  <a:gd name="T93" fmla="*/ 60 h 276"/>
                  <a:gd name="T94" fmla="*/ 979 w 993"/>
                  <a:gd name="T95" fmla="*/ 87 h 276"/>
                  <a:gd name="T96" fmla="*/ 992 w 993"/>
                  <a:gd name="T97" fmla="*/ 117 h 276"/>
                  <a:gd name="T98" fmla="*/ 992 w 993"/>
                  <a:gd name="T99" fmla="*/ 138 h 276"/>
                  <a:gd name="T100" fmla="*/ 980 w 993"/>
                  <a:gd name="T101" fmla="*/ 167 h 276"/>
                  <a:gd name="T102" fmla="*/ 953 w 993"/>
                  <a:gd name="T103" fmla="*/ 192 h 276"/>
                  <a:gd name="T104" fmla="*/ 915 w 993"/>
                  <a:gd name="T105" fmla="*/ 214 h 276"/>
                  <a:gd name="T106" fmla="*/ 850 w 993"/>
                  <a:gd name="T107" fmla="*/ 237 h 276"/>
                  <a:gd name="T108" fmla="*/ 734 w 993"/>
                  <a:gd name="T109" fmla="*/ 260 h 276"/>
                  <a:gd name="T110" fmla="*/ 611 w 993"/>
                  <a:gd name="T111" fmla="*/ 272 h 276"/>
                  <a:gd name="T112" fmla="*/ 497 w 993"/>
                  <a:gd name="T113" fmla="*/ 276 h 2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993" h="276">
                    <a:moveTo>
                      <a:pt x="497" y="276"/>
                    </a:moveTo>
                    <a:lnTo>
                      <a:pt x="497" y="276"/>
                    </a:lnTo>
                    <a:lnTo>
                      <a:pt x="461" y="276"/>
                    </a:lnTo>
                    <a:lnTo>
                      <a:pt x="423" y="274"/>
                    </a:lnTo>
                    <a:lnTo>
                      <a:pt x="382" y="272"/>
                    </a:lnTo>
                    <a:lnTo>
                      <a:pt x="342" y="269"/>
                    </a:lnTo>
                    <a:lnTo>
                      <a:pt x="300" y="265"/>
                    </a:lnTo>
                    <a:lnTo>
                      <a:pt x="259" y="260"/>
                    </a:lnTo>
                    <a:lnTo>
                      <a:pt x="219" y="253"/>
                    </a:lnTo>
                    <a:lnTo>
                      <a:pt x="180" y="246"/>
                    </a:lnTo>
                    <a:lnTo>
                      <a:pt x="143" y="237"/>
                    </a:lnTo>
                    <a:lnTo>
                      <a:pt x="109" y="226"/>
                    </a:lnTo>
                    <a:lnTo>
                      <a:pt x="94" y="220"/>
                    </a:lnTo>
                    <a:lnTo>
                      <a:pt x="79" y="214"/>
                    </a:lnTo>
                    <a:lnTo>
                      <a:pt x="65" y="207"/>
                    </a:lnTo>
                    <a:lnTo>
                      <a:pt x="52" y="199"/>
                    </a:lnTo>
                    <a:lnTo>
                      <a:pt x="41" y="192"/>
                    </a:lnTo>
                    <a:lnTo>
                      <a:pt x="30" y="185"/>
                    </a:lnTo>
                    <a:lnTo>
                      <a:pt x="22" y="176"/>
                    </a:lnTo>
                    <a:lnTo>
                      <a:pt x="15" y="167"/>
                    </a:lnTo>
                    <a:lnTo>
                      <a:pt x="9" y="158"/>
                    </a:lnTo>
                    <a:lnTo>
                      <a:pt x="5" y="148"/>
                    </a:lnTo>
                    <a:lnTo>
                      <a:pt x="1" y="138"/>
                    </a:lnTo>
                    <a:lnTo>
                      <a:pt x="0" y="127"/>
                    </a:lnTo>
                    <a:lnTo>
                      <a:pt x="0" y="127"/>
                    </a:lnTo>
                    <a:lnTo>
                      <a:pt x="1" y="117"/>
                    </a:lnTo>
                    <a:lnTo>
                      <a:pt x="5" y="106"/>
                    </a:lnTo>
                    <a:lnTo>
                      <a:pt x="9" y="96"/>
                    </a:lnTo>
                    <a:lnTo>
                      <a:pt x="15" y="87"/>
                    </a:lnTo>
                    <a:lnTo>
                      <a:pt x="23" y="77"/>
                    </a:lnTo>
                    <a:lnTo>
                      <a:pt x="33" y="68"/>
                    </a:lnTo>
                    <a:lnTo>
                      <a:pt x="44" y="60"/>
                    </a:lnTo>
                    <a:lnTo>
                      <a:pt x="57" y="51"/>
                    </a:lnTo>
                    <a:lnTo>
                      <a:pt x="72" y="43"/>
                    </a:lnTo>
                    <a:lnTo>
                      <a:pt x="89" y="36"/>
                    </a:lnTo>
                    <a:lnTo>
                      <a:pt x="107" y="29"/>
                    </a:lnTo>
                    <a:lnTo>
                      <a:pt x="128" y="22"/>
                    </a:lnTo>
                    <a:lnTo>
                      <a:pt x="150" y="16"/>
                    </a:lnTo>
                    <a:lnTo>
                      <a:pt x="173" y="10"/>
                    </a:lnTo>
                    <a:lnTo>
                      <a:pt x="199" y="5"/>
                    </a:lnTo>
                    <a:lnTo>
                      <a:pt x="226" y="0"/>
                    </a:lnTo>
                    <a:lnTo>
                      <a:pt x="226" y="0"/>
                    </a:lnTo>
                    <a:lnTo>
                      <a:pt x="232" y="0"/>
                    </a:lnTo>
                    <a:lnTo>
                      <a:pt x="240" y="0"/>
                    </a:lnTo>
                    <a:lnTo>
                      <a:pt x="246" y="2"/>
                    </a:lnTo>
                    <a:lnTo>
                      <a:pt x="251" y="5"/>
                    </a:lnTo>
                    <a:lnTo>
                      <a:pt x="256" y="9"/>
                    </a:lnTo>
                    <a:lnTo>
                      <a:pt x="259" y="14"/>
                    </a:lnTo>
                    <a:lnTo>
                      <a:pt x="262" y="20"/>
                    </a:lnTo>
                    <a:lnTo>
                      <a:pt x="264" y="27"/>
                    </a:lnTo>
                    <a:lnTo>
                      <a:pt x="264" y="27"/>
                    </a:lnTo>
                    <a:lnTo>
                      <a:pt x="264" y="33"/>
                    </a:lnTo>
                    <a:lnTo>
                      <a:pt x="264" y="40"/>
                    </a:lnTo>
                    <a:lnTo>
                      <a:pt x="262" y="45"/>
                    </a:lnTo>
                    <a:lnTo>
                      <a:pt x="259" y="51"/>
                    </a:lnTo>
                    <a:lnTo>
                      <a:pt x="255" y="56"/>
                    </a:lnTo>
                    <a:lnTo>
                      <a:pt x="250" y="60"/>
                    </a:lnTo>
                    <a:lnTo>
                      <a:pt x="244" y="63"/>
                    </a:lnTo>
                    <a:lnTo>
                      <a:pt x="237" y="65"/>
                    </a:lnTo>
                    <a:lnTo>
                      <a:pt x="237" y="65"/>
                    </a:lnTo>
                    <a:lnTo>
                      <a:pt x="192" y="74"/>
                    </a:lnTo>
                    <a:lnTo>
                      <a:pt x="155" y="84"/>
                    </a:lnTo>
                    <a:lnTo>
                      <a:pt x="126" y="93"/>
                    </a:lnTo>
                    <a:lnTo>
                      <a:pt x="103" y="102"/>
                    </a:lnTo>
                    <a:lnTo>
                      <a:pt x="86" y="110"/>
                    </a:lnTo>
                    <a:lnTo>
                      <a:pt x="76" y="118"/>
                    </a:lnTo>
                    <a:lnTo>
                      <a:pt x="70" y="124"/>
                    </a:lnTo>
                    <a:lnTo>
                      <a:pt x="67" y="128"/>
                    </a:lnTo>
                    <a:lnTo>
                      <a:pt x="67" y="128"/>
                    </a:lnTo>
                    <a:lnTo>
                      <a:pt x="68" y="130"/>
                    </a:lnTo>
                    <a:lnTo>
                      <a:pt x="70" y="133"/>
                    </a:lnTo>
                    <a:lnTo>
                      <a:pt x="77" y="139"/>
                    </a:lnTo>
                    <a:lnTo>
                      <a:pt x="87" y="146"/>
                    </a:lnTo>
                    <a:lnTo>
                      <a:pt x="101" y="153"/>
                    </a:lnTo>
                    <a:lnTo>
                      <a:pt x="117" y="159"/>
                    </a:lnTo>
                    <a:lnTo>
                      <a:pt x="137" y="166"/>
                    </a:lnTo>
                    <a:lnTo>
                      <a:pt x="160" y="173"/>
                    </a:lnTo>
                    <a:lnTo>
                      <a:pt x="186" y="179"/>
                    </a:lnTo>
                    <a:lnTo>
                      <a:pt x="215" y="185"/>
                    </a:lnTo>
                    <a:lnTo>
                      <a:pt x="247" y="191"/>
                    </a:lnTo>
                    <a:lnTo>
                      <a:pt x="281" y="196"/>
                    </a:lnTo>
                    <a:lnTo>
                      <a:pt x="319" y="201"/>
                    </a:lnTo>
                    <a:lnTo>
                      <a:pt x="360" y="205"/>
                    </a:lnTo>
                    <a:lnTo>
                      <a:pt x="402" y="208"/>
                    </a:lnTo>
                    <a:lnTo>
                      <a:pt x="449" y="209"/>
                    </a:lnTo>
                    <a:lnTo>
                      <a:pt x="497" y="210"/>
                    </a:lnTo>
                    <a:lnTo>
                      <a:pt x="497" y="210"/>
                    </a:lnTo>
                    <a:lnTo>
                      <a:pt x="545" y="209"/>
                    </a:lnTo>
                    <a:lnTo>
                      <a:pt x="591" y="208"/>
                    </a:lnTo>
                    <a:lnTo>
                      <a:pt x="634" y="205"/>
                    </a:lnTo>
                    <a:lnTo>
                      <a:pt x="674" y="201"/>
                    </a:lnTo>
                    <a:lnTo>
                      <a:pt x="713" y="196"/>
                    </a:lnTo>
                    <a:lnTo>
                      <a:pt x="747" y="191"/>
                    </a:lnTo>
                    <a:lnTo>
                      <a:pt x="779" y="185"/>
                    </a:lnTo>
                    <a:lnTo>
                      <a:pt x="808" y="179"/>
                    </a:lnTo>
                    <a:lnTo>
                      <a:pt x="834" y="173"/>
                    </a:lnTo>
                    <a:lnTo>
                      <a:pt x="856" y="165"/>
                    </a:lnTo>
                    <a:lnTo>
                      <a:pt x="876" y="159"/>
                    </a:lnTo>
                    <a:lnTo>
                      <a:pt x="894" y="152"/>
                    </a:lnTo>
                    <a:lnTo>
                      <a:pt x="906" y="145"/>
                    </a:lnTo>
                    <a:lnTo>
                      <a:pt x="917" y="138"/>
                    </a:lnTo>
                    <a:lnTo>
                      <a:pt x="924" y="132"/>
                    </a:lnTo>
                    <a:lnTo>
                      <a:pt x="926" y="129"/>
                    </a:lnTo>
                    <a:lnTo>
                      <a:pt x="927" y="126"/>
                    </a:lnTo>
                    <a:lnTo>
                      <a:pt x="927" y="126"/>
                    </a:lnTo>
                    <a:lnTo>
                      <a:pt x="925" y="123"/>
                    </a:lnTo>
                    <a:lnTo>
                      <a:pt x="918" y="118"/>
                    </a:lnTo>
                    <a:lnTo>
                      <a:pt x="907" y="110"/>
                    </a:lnTo>
                    <a:lnTo>
                      <a:pt x="891" y="102"/>
                    </a:lnTo>
                    <a:lnTo>
                      <a:pt x="868" y="93"/>
                    </a:lnTo>
                    <a:lnTo>
                      <a:pt x="839" y="84"/>
                    </a:lnTo>
                    <a:lnTo>
                      <a:pt x="802" y="74"/>
                    </a:lnTo>
                    <a:lnTo>
                      <a:pt x="757" y="65"/>
                    </a:lnTo>
                    <a:lnTo>
                      <a:pt x="757" y="65"/>
                    </a:lnTo>
                    <a:lnTo>
                      <a:pt x="751" y="63"/>
                    </a:lnTo>
                    <a:lnTo>
                      <a:pt x="745" y="60"/>
                    </a:lnTo>
                    <a:lnTo>
                      <a:pt x="740" y="57"/>
                    </a:lnTo>
                    <a:lnTo>
                      <a:pt x="735" y="51"/>
                    </a:lnTo>
                    <a:lnTo>
                      <a:pt x="732" y="46"/>
                    </a:lnTo>
                    <a:lnTo>
                      <a:pt x="730" y="40"/>
                    </a:lnTo>
                    <a:lnTo>
                      <a:pt x="729" y="34"/>
                    </a:lnTo>
                    <a:lnTo>
                      <a:pt x="730" y="27"/>
                    </a:lnTo>
                    <a:lnTo>
                      <a:pt x="730" y="27"/>
                    </a:lnTo>
                    <a:lnTo>
                      <a:pt x="732" y="20"/>
                    </a:lnTo>
                    <a:lnTo>
                      <a:pt x="735" y="14"/>
                    </a:lnTo>
                    <a:lnTo>
                      <a:pt x="738" y="9"/>
                    </a:lnTo>
                    <a:lnTo>
                      <a:pt x="744" y="5"/>
                    </a:lnTo>
                    <a:lnTo>
                      <a:pt x="749" y="2"/>
                    </a:lnTo>
                    <a:lnTo>
                      <a:pt x="755" y="0"/>
                    </a:lnTo>
                    <a:lnTo>
                      <a:pt x="761" y="0"/>
                    </a:lnTo>
                    <a:lnTo>
                      <a:pt x="769" y="0"/>
                    </a:lnTo>
                    <a:lnTo>
                      <a:pt x="769" y="0"/>
                    </a:lnTo>
                    <a:lnTo>
                      <a:pt x="795" y="5"/>
                    </a:lnTo>
                    <a:lnTo>
                      <a:pt x="821" y="10"/>
                    </a:lnTo>
                    <a:lnTo>
                      <a:pt x="844" y="16"/>
                    </a:lnTo>
                    <a:lnTo>
                      <a:pt x="867" y="22"/>
                    </a:lnTo>
                    <a:lnTo>
                      <a:pt x="887" y="29"/>
                    </a:lnTo>
                    <a:lnTo>
                      <a:pt x="905" y="36"/>
                    </a:lnTo>
                    <a:lnTo>
                      <a:pt x="922" y="43"/>
                    </a:lnTo>
                    <a:lnTo>
                      <a:pt x="936" y="51"/>
                    </a:lnTo>
                    <a:lnTo>
                      <a:pt x="950" y="60"/>
                    </a:lnTo>
                    <a:lnTo>
                      <a:pt x="961" y="68"/>
                    </a:lnTo>
                    <a:lnTo>
                      <a:pt x="970" y="77"/>
                    </a:lnTo>
                    <a:lnTo>
                      <a:pt x="979" y="87"/>
                    </a:lnTo>
                    <a:lnTo>
                      <a:pt x="985" y="96"/>
                    </a:lnTo>
                    <a:lnTo>
                      <a:pt x="989" y="106"/>
                    </a:lnTo>
                    <a:lnTo>
                      <a:pt x="992" y="117"/>
                    </a:lnTo>
                    <a:lnTo>
                      <a:pt x="993" y="127"/>
                    </a:lnTo>
                    <a:lnTo>
                      <a:pt x="993" y="127"/>
                    </a:lnTo>
                    <a:lnTo>
                      <a:pt x="992" y="138"/>
                    </a:lnTo>
                    <a:lnTo>
                      <a:pt x="989" y="148"/>
                    </a:lnTo>
                    <a:lnTo>
                      <a:pt x="985" y="158"/>
                    </a:lnTo>
                    <a:lnTo>
                      <a:pt x="980" y="167"/>
                    </a:lnTo>
                    <a:lnTo>
                      <a:pt x="971" y="176"/>
                    </a:lnTo>
                    <a:lnTo>
                      <a:pt x="963" y="185"/>
                    </a:lnTo>
                    <a:lnTo>
                      <a:pt x="953" y="192"/>
                    </a:lnTo>
                    <a:lnTo>
                      <a:pt x="941" y="199"/>
                    </a:lnTo>
                    <a:lnTo>
                      <a:pt x="929" y="207"/>
                    </a:lnTo>
                    <a:lnTo>
                      <a:pt x="915" y="214"/>
                    </a:lnTo>
                    <a:lnTo>
                      <a:pt x="900" y="220"/>
                    </a:lnTo>
                    <a:lnTo>
                      <a:pt x="884" y="226"/>
                    </a:lnTo>
                    <a:lnTo>
                      <a:pt x="850" y="237"/>
                    </a:lnTo>
                    <a:lnTo>
                      <a:pt x="814" y="246"/>
                    </a:lnTo>
                    <a:lnTo>
                      <a:pt x="775" y="253"/>
                    </a:lnTo>
                    <a:lnTo>
                      <a:pt x="734" y="260"/>
                    </a:lnTo>
                    <a:lnTo>
                      <a:pt x="694" y="265"/>
                    </a:lnTo>
                    <a:lnTo>
                      <a:pt x="653" y="269"/>
                    </a:lnTo>
                    <a:lnTo>
                      <a:pt x="611" y="272"/>
                    </a:lnTo>
                    <a:lnTo>
                      <a:pt x="571" y="274"/>
                    </a:lnTo>
                    <a:lnTo>
                      <a:pt x="532" y="276"/>
                    </a:lnTo>
                    <a:lnTo>
                      <a:pt x="497" y="276"/>
                    </a:lnTo>
                    <a:lnTo>
                      <a:pt x="497" y="27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65">
                <a:extLst>
                  <a:ext uri="{FF2B5EF4-FFF2-40B4-BE49-F238E27FC236}">
                    <a16:creationId xmlns:a16="http://schemas.microsoft.com/office/drawing/2014/main" xmlns="" id="{970413CB-3BA8-4228-B328-F11B891434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98638" y="906463"/>
                <a:ext cx="360363" cy="131762"/>
              </a:xfrm>
              <a:custGeom>
                <a:avLst/>
                <a:gdLst>
                  <a:gd name="T0" fmla="*/ 578 w 1587"/>
                  <a:gd name="T1" fmla="*/ 567 h 579"/>
                  <a:gd name="T2" fmla="*/ 406 w 1587"/>
                  <a:gd name="T3" fmla="*/ 542 h 579"/>
                  <a:gd name="T4" fmla="*/ 253 w 1587"/>
                  <a:gd name="T5" fmla="*/ 502 h 579"/>
                  <a:gd name="T6" fmla="*/ 128 w 1587"/>
                  <a:gd name="T7" fmla="*/ 448 h 579"/>
                  <a:gd name="T8" fmla="*/ 41 w 1587"/>
                  <a:gd name="T9" fmla="*/ 380 h 579"/>
                  <a:gd name="T10" fmla="*/ 1 w 1587"/>
                  <a:gd name="T11" fmla="*/ 298 h 579"/>
                  <a:gd name="T12" fmla="*/ 7 w 1587"/>
                  <a:gd name="T13" fmla="*/ 238 h 579"/>
                  <a:gd name="T14" fmla="*/ 46 w 1587"/>
                  <a:gd name="T15" fmla="*/ 175 h 579"/>
                  <a:gd name="T16" fmla="*/ 115 w 1587"/>
                  <a:gd name="T17" fmla="*/ 121 h 579"/>
                  <a:gd name="T18" fmla="*/ 248 w 1587"/>
                  <a:gd name="T19" fmla="*/ 61 h 579"/>
                  <a:gd name="T20" fmla="*/ 478 w 1587"/>
                  <a:gd name="T21" fmla="*/ 6 h 579"/>
                  <a:gd name="T22" fmla="*/ 544 w 1587"/>
                  <a:gd name="T23" fmla="*/ 3 h 579"/>
                  <a:gd name="T24" fmla="*/ 562 w 1587"/>
                  <a:gd name="T25" fmla="*/ 28 h 579"/>
                  <a:gd name="T26" fmla="*/ 555 w 1587"/>
                  <a:gd name="T27" fmla="*/ 53 h 579"/>
                  <a:gd name="T28" fmla="*/ 533 w 1587"/>
                  <a:gd name="T29" fmla="*/ 65 h 579"/>
                  <a:gd name="T30" fmla="*/ 289 w 1587"/>
                  <a:gd name="T31" fmla="*/ 117 h 579"/>
                  <a:gd name="T32" fmla="*/ 133 w 1587"/>
                  <a:gd name="T33" fmla="*/ 190 h 579"/>
                  <a:gd name="T34" fmla="*/ 83 w 1587"/>
                  <a:gd name="T35" fmla="*/ 236 h 579"/>
                  <a:gd name="T36" fmla="*/ 67 w 1587"/>
                  <a:gd name="T37" fmla="*/ 273 h 579"/>
                  <a:gd name="T38" fmla="*/ 74 w 1587"/>
                  <a:gd name="T39" fmla="*/ 312 h 579"/>
                  <a:gd name="T40" fmla="*/ 119 w 1587"/>
                  <a:gd name="T41" fmla="*/ 363 h 579"/>
                  <a:gd name="T42" fmla="*/ 203 w 1587"/>
                  <a:gd name="T43" fmla="*/ 411 h 579"/>
                  <a:gd name="T44" fmla="*/ 320 w 1587"/>
                  <a:gd name="T45" fmla="*/ 453 h 579"/>
                  <a:gd name="T46" fmla="*/ 466 w 1587"/>
                  <a:gd name="T47" fmla="*/ 487 h 579"/>
                  <a:gd name="T48" fmla="*/ 639 w 1587"/>
                  <a:gd name="T49" fmla="*/ 507 h 579"/>
                  <a:gd name="T50" fmla="*/ 794 w 1587"/>
                  <a:gd name="T51" fmla="*/ 512 h 579"/>
                  <a:gd name="T52" fmla="*/ 985 w 1587"/>
                  <a:gd name="T53" fmla="*/ 504 h 579"/>
                  <a:gd name="T54" fmla="*/ 1152 w 1587"/>
                  <a:gd name="T55" fmla="*/ 480 h 579"/>
                  <a:gd name="T56" fmla="*/ 1294 w 1587"/>
                  <a:gd name="T57" fmla="*/ 445 h 579"/>
                  <a:gd name="T58" fmla="*/ 1404 w 1587"/>
                  <a:gd name="T59" fmla="*/ 402 h 579"/>
                  <a:gd name="T60" fmla="*/ 1481 w 1587"/>
                  <a:gd name="T61" fmla="*/ 353 h 579"/>
                  <a:gd name="T62" fmla="*/ 1518 w 1587"/>
                  <a:gd name="T63" fmla="*/ 301 h 579"/>
                  <a:gd name="T64" fmla="*/ 1520 w 1587"/>
                  <a:gd name="T65" fmla="*/ 266 h 579"/>
                  <a:gd name="T66" fmla="*/ 1498 w 1587"/>
                  <a:gd name="T67" fmla="*/ 228 h 579"/>
                  <a:gd name="T68" fmla="*/ 1431 w 1587"/>
                  <a:gd name="T69" fmla="*/ 174 h 579"/>
                  <a:gd name="T70" fmla="*/ 1257 w 1587"/>
                  <a:gd name="T71" fmla="*/ 105 h 579"/>
                  <a:gd name="T72" fmla="*/ 1054 w 1587"/>
                  <a:gd name="T73" fmla="*/ 65 h 579"/>
                  <a:gd name="T74" fmla="*/ 1029 w 1587"/>
                  <a:gd name="T75" fmla="*/ 48 h 579"/>
                  <a:gd name="T76" fmla="*/ 1027 w 1587"/>
                  <a:gd name="T77" fmla="*/ 22 h 579"/>
                  <a:gd name="T78" fmla="*/ 1050 w 1587"/>
                  <a:gd name="T79" fmla="*/ 1 h 579"/>
                  <a:gd name="T80" fmla="*/ 1159 w 1587"/>
                  <a:gd name="T81" fmla="*/ 15 h 579"/>
                  <a:gd name="T82" fmla="*/ 1381 w 1587"/>
                  <a:gd name="T83" fmla="*/ 77 h 579"/>
                  <a:gd name="T84" fmla="*/ 1489 w 1587"/>
                  <a:gd name="T85" fmla="*/ 132 h 579"/>
                  <a:gd name="T86" fmla="*/ 1552 w 1587"/>
                  <a:gd name="T87" fmla="*/ 187 h 579"/>
                  <a:gd name="T88" fmla="*/ 1584 w 1587"/>
                  <a:gd name="T89" fmla="*/ 252 h 579"/>
                  <a:gd name="T90" fmla="*/ 1583 w 1587"/>
                  <a:gd name="T91" fmla="*/ 316 h 579"/>
                  <a:gd name="T92" fmla="*/ 1533 w 1587"/>
                  <a:gd name="T93" fmla="*/ 394 h 579"/>
                  <a:gd name="T94" fmla="*/ 1438 w 1587"/>
                  <a:gd name="T95" fmla="*/ 460 h 579"/>
                  <a:gd name="T96" fmla="*/ 1307 w 1587"/>
                  <a:gd name="T97" fmla="*/ 511 h 579"/>
                  <a:gd name="T98" fmla="*/ 1148 w 1587"/>
                  <a:gd name="T99" fmla="*/ 549 h 579"/>
                  <a:gd name="T100" fmla="*/ 938 w 1587"/>
                  <a:gd name="T101" fmla="*/ 573 h 5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587" h="579">
                    <a:moveTo>
                      <a:pt x="794" y="579"/>
                    </a:moveTo>
                    <a:lnTo>
                      <a:pt x="794" y="579"/>
                    </a:lnTo>
                    <a:lnTo>
                      <a:pt x="722" y="578"/>
                    </a:lnTo>
                    <a:lnTo>
                      <a:pt x="649" y="573"/>
                    </a:lnTo>
                    <a:lnTo>
                      <a:pt x="578" y="567"/>
                    </a:lnTo>
                    <a:lnTo>
                      <a:pt x="543" y="563"/>
                    </a:lnTo>
                    <a:lnTo>
                      <a:pt x="508" y="559"/>
                    </a:lnTo>
                    <a:lnTo>
                      <a:pt x="473" y="554"/>
                    </a:lnTo>
                    <a:lnTo>
                      <a:pt x="439" y="549"/>
                    </a:lnTo>
                    <a:lnTo>
                      <a:pt x="406" y="542"/>
                    </a:lnTo>
                    <a:lnTo>
                      <a:pt x="374" y="535"/>
                    </a:lnTo>
                    <a:lnTo>
                      <a:pt x="342" y="528"/>
                    </a:lnTo>
                    <a:lnTo>
                      <a:pt x="311" y="520"/>
                    </a:lnTo>
                    <a:lnTo>
                      <a:pt x="281" y="511"/>
                    </a:lnTo>
                    <a:lnTo>
                      <a:pt x="253" y="502"/>
                    </a:lnTo>
                    <a:lnTo>
                      <a:pt x="225" y="493"/>
                    </a:lnTo>
                    <a:lnTo>
                      <a:pt x="199" y="482"/>
                    </a:lnTo>
                    <a:lnTo>
                      <a:pt x="173" y="471"/>
                    </a:lnTo>
                    <a:lnTo>
                      <a:pt x="149" y="460"/>
                    </a:lnTo>
                    <a:lnTo>
                      <a:pt x="128" y="448"/>
                    </a:lnTo>
                    <a:lnTo>
                      <a:pt x="107" y="436"/>
                    </a:lnTo>
                    <a:lnTo>
                      <a:pt x="87" y="422"/>
                    </a:lnTo>
                    <a:lnTo>
                      <a:pt x="70" y="409"/>
                    </a:lnTo>
                    <a:lnTo>
                      <a:pt x="54" y="394"/>
                    </a:lnTo>
                    <a:lnTo>
                      <a:pt x="41" y="380"/>
                    </a:lnTo>
                    <a:lnTo>
                      <a:pt x="28" y="364"/>
                    </a:lnTo>
                    <a:lnTo>
                      <a:pt x="18" y="349"/>
                    </a:lnTo>
                    <a:lnTo>
                      <a:pt x="11" y="332"/>
                    </a:lnTo>
                    <a:lnTo>
                      <a:pt x="5" y="316"/>
                    </a:lnTo>
                    <a:lnTo>
                      <a:pt x="1" y="298"/>
                    </a:lnTo>
                    <a:lnTo>
                      <a:pt x="0" y="281"/>
                    </a:lnTo>
                    <a:lnTo>
                      <a:pt x="0" y="281"/>
                    </a:lnTo>
                    <a:lnTo>
                      <a:pt x="0" y="266"/>
                    </a:lnTo>
                    <a:lnTo>
                      <a:pt x="3" y="252"/>
                    </a:lnTo>
                    <a:lnTo>
                      <a:pt x="7" y="238"/>
                    </a:lnTo>
                    <a:lnTo>
                      <a:pt x="12" y="225"/>
                    </a:lnTo>
                    <a:lnTo>
                      <a:pt x="19" y="212"/>
                    </a:lnTo>
                    <a:lnTo>
                      <a:pt x="26" y="199"/>
                    </a:lnTo>
                    <a:lnTo>
                      <a:pt x="36" y="187"/>
                    </a:lnTo>
                    <a:lnTo>
                      <a:pt x="46" y="175"/>
                    </a:lnTo>
                    <a:lnTo>
                      <a:pt x="58" y="164"/>
                    </a:lnTo>
                    <a:lnTo>
                      <a:pt x="71" y="152"/>
                    </a:lnTo>
                    <a:lnTo>
                      <a:pt x="84" y="142"/>
                    </a:lnTo>
                    <a:lnTo>
                      <a:pt x="100" y="132"/>
                    </a:lnTo>
                    <a:lnTo>
                      <a:pt x="115" y="121"/>
                    </a:lnTo>
                    <a:lnTo>
                      <a:pt x="132" y="112"/>
                    </a:lnTo>
                    <a:lnTo>
                      <a:pt x="149" y="103"/>
                    </a:lnTo>
                    <a:lnTo>
                      <a:pt x="167" y="93"/>
                    </a:lnTo>
                    <a:lnTo>
                      <a:pt x="206" y="77"/>
                    </a:lnTo>
                    <a:lnTo>
                      <a:pt x="248" y="61"/>
                    </a:lnTo>
                    <a:lnTo>
                      <a:pt x="291" y="48"/>
                    </a:lnTo>
                    <a:lnTo>
                      <a:pt x="336" y="35"/>
                    </a:lnTo>
                    <a:lnTo>
                      <a:pt x="382" y="24"/>
                    </a:lnTo>
                    <a:lnTo>
                      <a:pt x="430" y="15"/>
                    </a:lnTo>
                    <a:lnTo>
                      <a:pt x="478" y="6"/>
                    </a:lnTo>
                    <a:lnTo>
                      <a:pt x="525" y="0"/>
                    </a:lnTo>
                    <a:lnTo>
                      <a:pt x="525" y="0"/>
                    </a:lnTo>
                    <a:lnTo>
                      <a:pt x="531" y="0"/>
                    </a:lnTo>
                    <a:lnTo>
                      <a:pt x="538" y="1"/>
                    </a:lnTo>
                    <a:lnTo>
                      <a:pt x="544" y="3"/>
                    </a:lnTo>
                    <a:lnTo>
                      <a:pt x="549" y="6"/>
                    </a:lnTo>
                    <a:lnTo>
                      <a:pt x="554" y="10"/>
                    </a:lnTo>
                    <a:lnTo>
                      <a:pt x="558" y="16"/>
                    </a:lnTo>
                    <a:lnTo>
                      <a:pt x="560" y="22"/>
                    </a:lnTo>
                    <a:lnTo>
                      <a:pt x="562" y="28"/>
                    </a:lnTo>
                    <a:lnTo>
                      <a:pt x="562" y="28"/>
                    </a:lnTo>
                    <a:lnTo>
                      <a:pt x="562" y="35"/>
                    </a:lnTo>
                    <a:lnTo>
                      <a:pt x="561" y="42"/>
                    </a:lnTo>
                    <a:lnTo>
                      <a:pt x="558" y="48"/>
                    </a:lnTo>
                    <a:lnTo>
                      <a:pt x="555" y="53"/>
                    </a:lnTo>
                    <a:lnTo>
                      <a:pt x="551" y="57"/>
                    </a:lnTo>
                    <a:lnTo>
                      <a:pt x="546" y="61"/>
                    </a:lnTo>
                    <a:lnTo>
                      <a:pt x="540" y="64"/>
                    </a:lnTo>
                    <a:lnTo>
                      <a:pt x="533" y="65"/>
                    </a:lnTo>
                    <a:lnTo>
                      <a:pt x="533" y="65"/>
                    </a:lnTo>
                    <a:lnTo>
                      <a:pt x="478" y="74"/>
                    </a:lnTo>
                    <a:lnTo>
                      <a:pt x="425" y="83"/>
                    </a:lnTo>
                    <a:lnTo>
                      <a:pt x="376" y="93"/>
                    </a:lnTo>
                    <a:lnTo>
                      <a:pt x="331" y="105"/>
                    </a:lnTo>
                    <a:lnTo>
                      <a:pt x="289" y="117"/>
                    </a:lnTo>
                    <a:lnTo>
                      <a:pt x="251" y="131"/>
                    </a:lnTo>
                    <a:lnTo>
                      <a:pt x="216" y="145"/>
                    </a:lnTo>
                    <a:lnTo>
                      <a:pt x="185" y="159"/>
                    </a:lnTo>
                    <a:lnTo>
                      <a:pt x="157" y="174"/>
                    </a:lnTo>
                    <a:lnTo>
                      <a:pt x="133" y="190"/>
                    </a:lnTo>
                    <a:lnTo>
                      <a:pt x="113" y="205"/>
                    </a:lnTo>
                    <a:lnTo>
                      <a:pt x="104" y="212"/>
                    </a:lnTo>
                    <a:lnTo>
                      <a:pt x="96" y="221"/>
                    </a:lnTo>
                    <a:lnTo>
                      <a:pt x="89" y="228"/>
                    </a:lnTo>
                    <a:lnTo>
                      <a:pt x="83" y="236"/>
                    </a:lnTo>
                    <a:lnTo>
                      <a:pt x="78" y="243"/>
                    </a:lnTo>
                    <a:lnTo>
                      <a:pt x="74" y="251"/>
                    </a:lnTo>
                    <a:lnTo>
                      <a:pt x="71" y="259"/>
                    </a:lnTo>
                    <a:lnTo>
                      <a:pt x="68" y="266"/>
                    </a:lnTo>
                    <a:lnTo>
                      <a:pt x="67" y="273"/>
                    </a:lnTo>
                    <a:lnTo>
                      <a:pt x="67" y="281"/>
                    </a:lnTo>
                    <a:lnTo>
                      <a:pt x="67" y="281"/>
                    </a:lnTo>
                    <a:lnTo>
                      <a:pt x="67" y="291"/>
                    </a:lnTo>
                    <a:lnTo>
                      <a:pt x="70" y="301"/>
                    </a:lnTo>
                    <a:lnTo>
                      <a:pt x="74" y="312"/>
                    </a:lnTo>
                    <a:lnTo>
                      <a:pt x="80" y="322"/>
                    </a:lnTo>
                    <a:lnTo>
                      <a:pt x="87" y="332"/>
                    </a:lnTo>
                    <a:lnTo>
                      <a:pt x="97" y="343"/>
                    </a:lnTo>
                    <a:lnTo>
                      <a:pt x="107" y="353"/>
                    </a:lnTo>
                    <a:lnTo>
                      <a:pt x="119" y="363"/>
                    </a:lnTo>
                    <a:lnTo>
                      <a:pt x="133" y="373"/>
                    </a:lnTo>
                    <a:lnTo>
                      <a:pt x="148" y="383"/>
                    </a:lnTo>
                    <a:lnTo>
                      <a:pt x="165" y="392"/>
                    </a:lnTo>
                    <a:lnTo>
                      <a:pt x="184" y="402"/>
                    </a:lnTo>
                    <a:lnTo>
                      <a:pt x="203" y="411"/>
                    </a:lnTo>
                    <a:lnTo>
                      <a:pt x="224" y="420"/>
                    </a:lnTo>
                    <a:lnTo>
                      <a:pt x="246" y="429"/>
                    </a:lnTo>
                    <a:lnTo>
                      <a:pt x="270" y="438"/>
                    </a:lnTo>
                    <a:lnTo>
                      <a:pt x="294" y="445"/>
                    </a:lnTo>
                    <a:lnTo>
                      <a:pt x="320" y="453"/>
                    </a:lnTo>
                    <a:lnTo>
                      <a:pt x="347" y="461"/>
                    </a:lnTo>
                    <a:lnTo>
                      <a:pt x="375" y="468"/>
                    </a:lnTo>
                    <a:lnTo>
                      <a:pt x="404" y="474"/>
                    </a:lnTo>
                    <a:lnTo>
                      <a:pt x="435" y="480"/>
                    </a:lnTo>
                    <a:lnTo>
                      <a:pt x="466" y="487"/>
                    </a:lnTo>
                    <a:lnTo>
                      <a:pt x="499" y="492"/>
                    </a:lnTo>
                    <a:lnTo>
                      <a:pt x="532" y="496"/>
                    </a:lnTo>
                    <a:lnTo>
                      <a:pt x="568" y="500"/>
                    </a:lnTo>
                    <a:lnTo>
                      <a:pt x="603" y="504"/>
                    </a:lnTo>
                    <a:lnTo>
                      <a:pt x="639" y="507"/>
                    </a:lnTo>
                    <a:lnTo>
                      <a:pt x="676" y="509"/>
                    </a:lnTo>
                    <a:lnTo>
                      <a:pt x="715" y="510"/>
                    </a:lnTo>
                    <a:lnTo>
                      <a:pt x="754" y="511"/>
                    </a:lnTo>
                    <a:lnTo>
                      <a:pt x="794" y="512"/>
                    </a:lnTo>
                    <a:lnTo>
                      <a:pt x="794" y="512"/>
                    </a:lnTo>
                    <a:lnTo>
                      <a:pt x="834" y="511"/>
                    </a:lnTo>
                    <a:lnTo>
                      <a:pt x="873" y="510"/>
                    </a:lnTo>
                    <a:lnTo>
                      <a:pt x="911" y="509"/>
                    </a:lnTo>
                    <a:lnTo>
                      <a:pt x="949" y="507"/>
                    </a:lnTo>
                    <a:lnTo>
                      <a:pt x="985" y="504"/>
                    </a:lnTo>
                    <a:lnTo>
                      <a:pt x="1020" y="500"/>
                    </a:lnTo>
                    <a:lnTo>
                      <a:pt x="1055" y="496"/>
                    </a:lnTo>
                    <a:lnTo>
                      <a:pt x="1088" y="492"/>
                    </a:lnTo>
                    <a:lnTo>
                      <a:pt x="1121" y="487"/>
                    </a:lnTo>
                    <a:lnTo>
                      <a:pt x="1152" y="480"/>
                    </a:lnTo>
                    <a:lnTo>
                      <a:pt x="1184" y="474"/>
                    </a:lnTo>
                    <a:lnTo>
                      <a:pt x="1212" y="468"/>
                    </a:lnTo>
                    <a:lnTo>
                      <a:pt x="1240" y="461"/>
                    </a:lnTo>
                    <a:lnTo>
                      <a:pt x="1267" y="453"/>
                    </a:lnTo>
                    <a:lnTo>
                      <a:pt x="1294" y="445"/>
                    </a:lnTo>
                    <a:lnTo>
                      <a:pt x="1318" y="438"/>
                    </a:lnTo>
                    <a:lnTo>
                      <a:pt x="1342" y="429"/>
                    </a:lnTo>
                    <a:lnTo>
                      <a:pt x="1364" y="420"/>
                    </a:lnTo>
                    <a:lnTo>
                      <a:pt x="1384" y="411"/>
                    </a:lnTo>
                    <a:lnTo>
                      <a:pt x="1404" y="402"/>
                    </a:lnTo>
                    <a:lnTo>
                      <a:pt x="1423" y="392"/>
                    </a:lnTo>
                    <a:lnTo>
                      <a:pt x="1439" y="383"/>
                    </a:lnTo>
                    <a:lnTo>
                      <a:pt x="1455" y="373"/>
                    </a:lnTo>
                    <a:lnTo>
                      <a:pt x="1468" y="363"/>
                    </a:lnTo>
                    <a:lnTo>
                      <a:pt x="1481" y="353"/>
                    </a:lnTo>
                    <a:lnTo>
                      <a:pt x="1491" y="343"/>
                    </a:lnTo>
                    <a:lnTo>
                      <a:pt x="1500" y="332"/>
                    </a:lnTo>
                    <a:lnTo>
                      <a:pt x="1507" y="322"/>
                    </a:lnTo>
                    <a:lnTo>
                      <a:pt x="1514" y="312"/>
                    </a:lnTo>
                    <a:lnTo>
                      <a:pt x="1518" y="301"/>
                    </a:lnTo>
                    <a:lnTo>
                      <a:pt x="1521" y="291"/>
                    </a:lnTo>
                    <a:lnTo>
                      <a:pt x="1521" y="281"/>
                    </a:lnTo>
                    <a:lnTo>
                      <a:pt x="1521" y="281"/>
                    </a:lnTo>
                    <a:lnTo>
                      <a:pt x="1521" y="273"/>
                    </a:lnTo>
                    <a:lnTo>
                      <a:pt x="1520" y="266"/>
                    </a:lnTo>
                    <a:lnTo>
                      <a:pt x="1517" y="259"/>
                    </a:lnTo>
                    <a:lnTo>
                      <a:pt x="1514" y="251"/>
                    </a:lnTo>
                    <a:lnTo>
                      <a:pt x="1510" y="243"/>
                    </a:lnTo>
                    <a:lnTo>
                      <a:pt x="1504" y="236"/>
                    </a:lnTo>
                    <a:lnTo>
                      <a:pt x="1498" y="228"/>
                    </a:lnTo>
                    <a:lnTo>
                      <a:pt x="1492" y="221"/>
                    </a:lnTo>
                    <a:lnTo>
                      <a:pt x="1484" y="212"/>
                    </a:lnTo>
                    <a:lnTo>
                      <a:pt x="1474" y="205"/>
                    </a:lnTo>
                    <a:lnTo>
                      <a:pt x="1455" y="190"/>
                    </a:lnTo>
                    <a:lnTo>
                      <a:pt x="1431" y="174"/>
                    </a:lnTo>
                    <a:lnTo>
                      <a:pt x="1403" y="159"/>
                    </a:lnTo>
                    <a:lnTo>
                      <a:pt x="1372" y="145"/>
                    </a:lnTo>
                    <a:lnTo>
                      <a:pt x="1337" y="131"/>
                    </a:lnTo>
                    <a:lnTo>
                      <a:pt x="1298" y="117"/>
                    </a:lnTo>
                    <a:lnTo>
                      <a:pt x="1257" y="105"/>
                    </a:lnTo>
                    <a:lnTo>
                      <a:pt x="1211" y="93"/>
                    </a:lnTo>
                    <a:lnTo>
                      <a:pt x="1163" y="83"/>
                    </a:lnTo>
                    <a:lnTo>
                      <a:pt x="1110" y="74"/>
                    </a:lnTo>
                    <a:lnTo>
                      <a:pt x="1054" y="65"/>
                    </a:lnTo>
                    <a:lnTo>
                      <a:pt x="1054" y="65"/>
                    </a:lnTo>
                    <a:lnTo>
                      <a:pt x="1048" y="64"/>
                    </a:lnTo>
                    <a:lnTo>
                      <a:pt x="1042" y="61"/>
                    </a:lnTo>
                    <a:lnTo>
                      <a:pt x="1037" y="57"/>
                    </a:lnTo>
                    <a:lnTo>
                      <a:pt x="1032" y="53"/>
                    </a:lnTo>
                    <a:lnTo>
                      <a:pt x="1029" y="48"/>
                    </a:lnTo>
                    <a:lnTo>
                      <a:pt x="1027" y="42"/>
                    </a:lnTo>
                    <a:lnTo>
                      <a:pt x="1025" y="35"/>
                    </a:lnTo>
                    <a:lnTo>
                      <a:pt x="1026" y="28"/>
                    </a:lnTo>
                    <a:lnTo>
                      <a:pt x="1026" y="28"/>
                    </a:lnTo>
                    <a:lnTo>
                      <a:pt x="1027" y="22"/>
                    </a:lnTo>
                    <a:lnTo>
                      <a:pt x="1030" y="16"/>
                    </a:lnTo>
                    <a:lnTo>
                      <a:pt x="1033" y="10"/>
                    </a:lnTo>
                    <a:lnTo>
                      <a:pt x="1039" y="6"/>
                    </a:lnTo>
                    <a:lnTo>
                      <a:pt x="1044" y="3"/>
                    </a:lnTo>
                    <a:lnTo>
                      <a:pt x="1050" y="1"/>
                    </a:lnTo>
                    <a:lnTo>
                      <a:pt x="1056" y="0"/>
                    </a:lnTo>
                    <a:lnTo>
                      <a:pt x="1062" y="0"/>
                    </a:lnTo>
                    <a:lnTo>
                      <a:pt x="1062" y="0"/>
                    </a:lnTo>
                    <a:lnTo>
                      <a:pt x="1111" y="6"/>
                    </a:lnTo>
                    <a:lnTo>
                      <a:pt x="1159" y="15"/>
                    </a:lnTo>
                    <a:lnTo>
                      <a:pt x="1205" y="24"/>
                    </a:lnTo>
                    <a:lnTo>
                      <a:pt x="1252" y="35"/>
                    </a:lnTo>
                    <a:lnTo>
                      <a:pt x="1297" y="48"/>
                    </a:lnTo>
                    <a:lnTo>
                      <a:pt x="1341" y="61"/>
                    </a:lnTo>
                    <a:lnTo>
                      <a:pt x="1381" y="77"/>
                    </a:lnTo>
                    <a:lnTo>
                      <a:pt x="1421" y="93"/>
                    </a:lnTo>
                    <a:lnTo>
                      <a:pt x="1438" y="103"/>
                    </a:lnTo>
                    <a:lnTo>
                      <a:pt x="1456" y="112"/>
                    </a:lnTo>
                    <a:lnTo>
                      <a:pt x="1472" y="121"/>
                    </a:lnTo>
                    <a:lnTo>
                      <a:pt x="1489" y="132"/>
                    </a:lnTo>
                    <a:lnTo>
                      <a:pt x="1503" y="142"/>
                    </a:lnTo>
                    <a:lnTo>
                      <a:pt x="1517" y="152"/>
                    </a:lnTo>
                    <a:lnTo>
                      <a:pt x="1529" y="164"/>
                    </a:lnTo>
                    <a:lnTo>
                      <a:pt x="1542" y="175"/>
                    </a:lnTo>
                    <a:lnTo>
                      <a:pt x="1552" y="187"/>
                    </a:lnTo>
                    <a:lnTo>
                      <a:pt x="1561" y="199"/>
                    </a:lnTo>
                    <a:lnTo>
                      <a:pt x="1569" y="212"/>
                    </a:lnTo>
                    <a:lnTo>
                      <a:pt x="1576" y="225"/>
                    </a:lnTo>
                    <a:lnTo>
                      <a:pt x="1581" y="238"/>
                    </a:lnTo>
                    <a:lnTo>
                      <a:pt x="1584" y="252"/>
                    </a:lnTo>
                    <a:lnTo>
                      <a:pt x="1587" y="266"/>
                    </a:lnTo>
                    <a:lnTo>
                      <a:pt x="1587" y="281"/>
                    </a:lnTo>
                    <a:lnTo>
                      <a:pt x="1587" y="281"/>
                    </a:lnTo>
                    <a:lnTo>
                      <a:pt x="1586" y="298"/>
                    </a:lnTo>
                    <a:lnTo>
                      <a:pt x="1583" y="316"/>
                    </a:lnTo>
                    <a:lnTo>
                      <a:pt x="1577" y="332"/>
                    </a:lnTo>
                    <a:lnTo>
                      <a:pt x="1570" y="349"/>
                    </a:lnTo>
                    <a:lnTo>
                      <a:pt x="1559" y="364"/>
                    </a:lnTo>
                    <a:lnTo>
                      <a:pt x="1547" y="380"/>
                    </a:lnTo>
                    <a:lnTo>
                      <a:pt x="1533" y="394"/>
                    </a:lnTo>
                    <a:lnTo>
                      <a:pt x="1518" y="409"/>
                    </a:lnTo>
                    <a:lnTo>
                      <a:pt x="1500" y="422"/>
                    </a:lnTo>
                    <a:lnTo>
                      <a:pt x="1481" y="436"/>
                    </a:lnTo>
                    <a:lnTo>
                      <a:pt x="1460" y="448"/>
                    </a:lnTo>
                    <a:lnTo>
                      <a:pt x="1438" y="460"/>
                    </a:lnTo>
                    <a:lnTo>
                      <a:pt x="1414" y="471"/>
                    </a:lnTo>
                    <a:lnTo>
                      <a:pt x="1389" y="482"/>
                    </a:lnTo>
                    <a:lnTo>
                      <a:pt x="1363" y="493"/>
                    </a:lnTo>
                    <a:lnTo>
                      <a:pt x="1335" y="502"/>
                    </a:lnTo>
                    <a:lnTo>
                      <a:pt x="1307" y="511"/>
                    </a:lnTo>
                    <a:lnTo>
                      <a:pt x="1277" y="520"/>
                    </a:lnTo>
                    <a:lnTo>
                      <a:pt x="1246" y="528"/>
                    </a:lnTo>
                    <a:lnTo>
                      <a:pt x="1215" y="535"/>
                    </a:lnTo>
                    <a:lnTo>
                      <a:pt x="1181" y="542"/>
                    </a:lnTo>
                    <a:lnTo>
                      <a:pt x="1148" y="549"/>
                    </a:lnTo>
                    <a:lnTo>
                      <a:pt x="1114" y="554"/>
                    </a:lnTo>
                    <a:lnTo>
                      <a:pt x="1080" y="559"/>
                    </a:lnTo>
                    <a:lnTo>
                      <a:pt x="1045" y="563"/>
                    </a:lnTo>
                    <a:lnTo>
                      <a:pt x="1010" y="567"/>
                    </a:lnTo>
                    <a:lnTo>
                      <a:pt x="938" y="573"/>
                    </a:lnTo>
                    <a:lnTo>
                      <a:pt x="866" y="578"/>
                    </a:lnTo>
                    <a:lnTo>
                      <a:pt x="794" y="579"/>
                    </a:lnTo>
                    <a:lnTo>
                      <a:pt x="794" y="5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xmlns="" id="{FBE7141D-5D0B-4E0D-A6F0-371C7BC4693F}"/>
                </a:ext>
              </a:extLst>
            </p:cNvPr>
            <p:cNvGrpSpPr>
              <a:grpSpLocks noChangeAspect="1"/>
            </p:cNvGrpSpPr>
            <p:nvPr/>
          </p:nvGrpSpPr>
          <p:grpSpPr>
            <a:xfrm rot="18000000">
              <a:off x="3338607" y="2679212"/>
              <a:ext cx="193192" cy="197543"/>
              <a:chOff x="2679700" y="4329113"/>
              <a:chExt cx="352426" cy="360363"/>
            </a:xfrm>
            <a:solidFill>
              <a:schemeClr val="bg1"/>
            </a:solidFill>
          </p:grpSpPr>
          <p:sp>
            <p:nvSpPr>
              <p:cNvPr id="113" name="Freeform 334">
                <a:extLst>
                  <a:ext uri="{FF2B5EF4-FFF2-40B4-BE49-F238E27FC236}">
                    <a16:creationId xmlns:a16="http://schemas.microsoft.com/office/drawing/2014/main" xmlns="" id="{6BF38A10-B302-4809-9BA2-AC3AF585F5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09863" y="4329113"/>
                <a:ext cx="120650" cy="119063"/>
              </a:xfrm>
              <a:custGeom>
                <a:avLst/>
                <a:gdLst>
                  <a:gd name="T0" fmla="*/ 204 w 454"/>
                  <a:gd name="T1" fmla="*/ 452 h 453"/>
                  <a:gd name="T2" fmla="*/ 140 w 454"/>
                  <a:gd name="T3" fmla="*/ 435 h 453"/>
                  <a:gd name="T4" fmla="*/ 83 w 454"/>
                  <a:gd name="T5" fmla="*/ 402 h 453"/>
                  <a:gd name="T6" fmla="*/ 40 w 454"/>
                  <a:gd name="T7" fmla="*/ 353 h 453"/>
                  <a:gd name="T8" fmla="*/ 10 w 454"/>
                  <a:gd name="T9" fmla="*/ 294 h 453"/>
                  <a:gd name="T10" fmla="*/ 0 w 454"/>
                  <a:gd name="T11" fmla="*/ 227 h 453"/>
                  <a:gd name="T12" fmla="*/ 5 w 454"/>
                  <a:gd name="T13" fmla="*/ 181 h 453"/>
                  <a:gd name="T14" fmla="*/ 28 w 454"/>
                  <a:gd name="T15" fmla="*/ 119 h 453"/>
                  <a:gd name="T16" fmla="*/ 67 w 454"/>
                  <a:gd name="T17" fmla="*/ 67 h 453"/>
                  <a:gd name="T18" fmla="*/ 119 w 454"/>
                  <a:gd name="T19" fmla="*/ 27 h 453"/>
                  <a:gd name="T20" fmla="*/ 182 w 454"/>
                  <a:gd name="T21" fmla="*/ 5 h 453"/>
                  <a:gd name="T22" fmla="*/ 227 w 454"/>
                  <a:gd name="T23" fmla="*/ 0 h 453"/>
                  <a:gd name="T24" fmla="*/ 294 w 454"/>
                  <a:gd name="T25" fmla="*/ 10 h 453"/>
                  <a:gd name="T26" fmla="*/ 354 w 454"/>
                  <a:gd name="T27" fmla="*/ 38 h 453"/>
                  <a:gd name="T28" fmla="*/ 402 w 454"/>
                  <a:gd name="T29" fmla="*/ 83 h 453"/>
                  <a:gd name="T30" fmla="*/ 437 w 454"/>
                  <a:gd name="T31" fmla="*/ 138 h 453"/>
                  <a:gd name="T32" fmla="*/ 453 w 454"/>
                  <a:gd name="T33" fmla="*/ 204 h 453"/>
                  <a:gd name="T34" fmla="*/ 453 w 454"/>
                  <a:gd name="T35" fmla="*/ 249 h 453"/>
                  <a:gd name="T36" fmla="*/ 437 w 454"/>
                  <a:gd name="T37" fmla="*/ 315 h 453"/>
                  <a:gd name="T38" fmla="*/ 402 w 454"/>
                  <a:gd name="T39" fmla="*/ 371 h 453"/>
                  <a:gd name="T40" fmla="*/ 354 w 454"/>
                  <a:gd name="T41" fmla="*/ 415 h 453"/>
                  <a:gd name="T42" fmla="*/ 294 w 454"/>
                  <a:gd name="T43" fmla="*/ 443 h 453"/>
                  <a:gd name="T44" fmla="*/ 227 w 454"/>
                  <a:gd name="T45" fmla="*/ 453 h 453"/>
                  <a:gd name="T46" fmla="*/ 227 w 454"/>
                  <a:gd name="T47" fmla="*/ 56 h 453"/>
                  <a:gd name="T48" fmla="*/ 177 w 454"/>
                  <a:gd name="T49" fmla="*/ 65 h 453"/>
                  <a:gd name="T50" fmla="*/ 133 w 454"/>
                  <a:gd name="T51" fmla="*/ 86 h 453"/>
                  <a:gd name="T52" fmla="*/ 96 w 454"/>
                  <a:gd name="T53" fmla="*/ 119 h 453"/>
                  <a:gd name="T54" fmla="*/ 71 w 454"/>
                  <a:gd name="T55" fmla="*/ 160 h 453"/>
                  <a:gd name="T56" fmla="*/ 58 w 454"/>
                  <a:gd name="T57" fmla="*/ 209 h 453"/>
                  <a:gd name="T58" fmla="*/ 58 w 454"/>
                  <a:gd name="T59" fmla="*/ 244 h 453"/>
                  <a:gd name="T60" fmla="*/ 71 w 454"/>
                  <a:gd name="T61" fmla="*/ 293 h 453"/>
                  <a:gd name="T62" fmla="*/ 96 w 454"/>
                  <a:gd name="T63" fmla="*/ 335 h 453"/>
                  <a:gd name="T64" fmla="*/ 133 w 454"/>
                  <a:gd name="T65" fmla="*/ 368 h 453"/>
                  <a:gd name="T66" fmla="*/ 177 w 454"/>
                  <a:gd name="T67" fmla="*/ 389 h 453"/>
                  <a:gd name="T68" fmla="*/ 227 w 454"/>
                  <a:gd name="T69" fmla="*/ 397 h 453"/>
                  <a:gd name="T70" fmla="*/ 262 w 454"/>
                  <a:gd name="T71" fmla="*/ 394 h 453"/>
                  <a:gd name="T72" fmla="*/ 308 w 454"/>
                  <a:gd name="T73" fmla="*/ 377 h 453"/>
                  <a:gd name="T74" fmla="*/ 348 w 454"/>
                  <a:gd name="T75" fmla="*/ 347 h 453"/>
                  <a:gd name="T76" fmla="*/ 377 w 454"/>
                  <a:gd name="T77" fmla="*/ 308 h 453"/>
                  <a:gd name="T78" fmla="*/ 394 w 454"/>
                  <a:gd name="T79" fmla="*/ 260 h 453"/>
                  <a:gd name="T80" fmla="*/ 397 w 454"/>
                  <a:gd name="T81" fmla="*/ 227 h 453"/>
                  <a:gd name="T82" fmla="*/ 390 w 454"/>
                  <a:gd name="T83" fmla="*/ 177 h 453"/>
                  <a:gd name="T84" fmla="*/ 368 w 454"/>
                  <a:gd name="T85" fmla="*/ 131 h 453"/>
                  <a:gd name="T86" fmla="*/ 336 w 454"/>
                  <a:gd name="T87" fmla="*/ 96 h 453"/>
                  <a:gd name="T88" fmla="*/ 293 w 454"/>
                  <a:gd name="T89" fmla="*/ 70 h 453"/>
                  <a:gd name="T90" fmla="*/ 245 w 454"/>
                  <a:gd name="T91" fmla="*/ 57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54" h="453">
                    <a:moveTo>
                      <a:pt x="227" y="453"/>
                    </a:moveTo>
                    <a:lnTo>
                      <a:pt x="227" y="453"/>
                    </a:lnTo>
                    <a:lnTo>
                      <a:pt x="204" y="452"/>
                    </a:lnTo>
                    <a:lnTo>
                      <a:pt x="182" y="448"/>
                    </a:lnTo>
                    <a:lnTo>
                      <a:pt x="160" y="443"/>
                    </a:lnTo>
                    <a:lnTo>
                      <a:pt x="140" y="435"/>
                    </a:lnTo>
                    <a:lnTo>
                      <a:pt x="119" y="426"/>
                    </a:lnTo>
                    <a:lnTo>
                      <a:pt x="100" y="415"/>
                    </a:lnTo>
                    <a:lnTo>
                      <a:pt x="83" y="402"/>
                    </a:lnTo>
                    <a:lnTo>
                      <a:pt x="67" y="387"/>
                    </a:lnTo>
                    <a:lnTo>
                      <a:pt x="53" y="371"/>
                    </a:lnTo>
                    <a:lnTo>
                      <a:pt x="40" y="353"/>
                    </a:lnTo>
                    <a:lnTo>
                      <a:pt x="28" y="334"/>
                    </a:lnTo>
                    <a:lnTo>
                      <a:pt x="18" y="315"/>
                    </a:lnTo>
                    <a:lnTo>
                      <a:pt x="10" y="294"/>
                    </a:lnTo>
                    <a:lnTo>
                      <a:pt x="5" y="273"/>
                    </a:lnTo>
                    <a:lnTo>
                      <a:pt x="1" y="249"/>
                    </a:lnTo>
                    <a:lnTo>
                      <a:pt x="0" y="227"/>
                    </a:lnTo>
                    <a:lnTo>
                      <a:pt x="0" y="227"/>
                    </a:lnTo>
                    <a:lnTo>
                      <a:pt x="1" y="204"/>
                    </a:lnTo>
                    <a:lnTo>
                      <a:pt x="5" y="181"/>
                    </a:lnTo>
                    <a:lnTo>
                      <a:pt x="10" y="159"/>
                    </a:lnTo>
                    <a:lnTo>
                      <a:pt x="18" y="138"/>
                    </a:lnTo>
                    <a:lnTo>
                      <a:pt x="28" y="119"/>
                    </a:lnTo>
                    <a:lnTo>
                      <a:pt x="40" y="100"/>
                    </a:lnTo>
                    <a:lnTo>
                      <a:pt x="53" y="83"/>
                    </a:lnTo>
                    <a:lnTo>
                      <a:pt x="67" y="67"/>
                    </a:lnTo>
                    <a:lnTo>
                      <a:pt x="83" y="51"/>
                    </a:lnTo>
                    <a:lnTo>
                      <a:pt x="100" y="38"/>
                    </a:lnTo>
                    <a:lnTo>
                      <a:pt x="119" y="27"/>
                    </a:lnTo>
                    <a:lnTo>
                      <a:pt x="140" y="18"/>
                    </a:lnTo>
                    <a:lnTo>
                      <a:pt x="160" y="10"/>
                    </a:lnTo>
                    <a:lnTo>
                      <a:pt x="182" y="5"/>
                    </a:lnTo>
                    <a:lnTo>
                      <a:pt x="204" y="1"/>
                    </a:lnTo>
                    <a:lnTo>
                      <a:pt x="227" y="0"/>
                    </a:lnTo>
                    <a:lnTo>
                      <a:pt x="227" y="0"/>
                    </a:lnTo>
                    <a:lnTo>
                      <a:pt x="251" y="1"/>
                    </a:lnTo>
                    <a:lnTo>
                      <a:pt x="273" y="5"/>
                    </a:lnTo>
                    <a:lnTo>
                      <a:pt x="294" y="10"/>
                    </a:lnTo>
                    <a:lnTo>
                      <a:pt x="315" y="18"/>
                    </a:lnTo>
                    <a:lnTo>
                      <a:pt x="336" y="27"/>
                    </a:lnTo>
                    <a:lnTo>
                      <a:pt x="354" y="38"/>
                    </a:lnTo>
                    <a:lnTo>
                      <a:pt x="372" y="51"/>
                    </a:lnTo>
                    <a:lnTo>
                      <a:pt x="387" y="67"/>
                    </a:lnTo>
                    <a:lnTo>
                      <a:pt x="402" y="83"/>
                    </a:lnTo>
                    <a:lnTo>
                      <a:pt x="415" y="100"/>
                    </a:lnTo>
                    <a:lnTo>
                      <a:pt x="426" y="119"/>
                    </a:lnTo>
                    <a:lnTo>
                      <a:pt x="437" y="138"/>
                    </a:lnTo>
                    <a:lnTo>
                      <a:pt x="444" y="159"/>
                    </a:lnTo>
                    <a:lnTo>
                      <a:pt x="450" y="181"/>
                    </a:lnTo>
                    <a:lnTo>
                      <a:pt x="453" y="204"/>
                    </a:lnTo>
                    <a:lnTo>
                      <a:pt x="454" y="227"/>
                    </a:lnTo>
                    <a:lnTo>
                      <a:pt x="454" y="227"/>
                    </a:lnTo>
                    <a:lnTo>
                      <a:pt x="453" y="249"/>
                    </a:lnTo>
                    <a:lnTo>
                      <a:pt x="450" y="273"/>
                    </a:lnTo>
                    <a:lnTo>
                      <a:pt x="444" y="294"/>
                    </a:lnTo>
                    <a:lnTo>
                      <a:pt x="437" y="315"/>
                    </a:lnTo>
                    <a:lnTo>
                      <a:pt x="426" y="334"/>
                    </a:lnTo>
                    <a:lnTo>
                      <a:pt x="415" y="353"/>
                    </a:lnTo>
                    <a:lnTo>
                      <a:pt x="402" y="371"/>
                    </a:lnTo>
                    <a:lnTo>
                      <a:pt x="387" y="387"/>
                    </a:lnTo>
                    <a:lnTo>
                      <a:pt x="372" y="402"/>
                    </a:lnTo>
                    <a:lnTo>
                      <a:pt x="354" y="415"/>
                    </a:lnTo>
                    <a:lnTo>
                      <a:pt x="336" y="426"/>
                    </a:lnTo>
                    <a:lnTo>
                      <a:pt x="315" y="435"/>
                    </a:lnTo>
                    <a:lnTo>
                      <a:pt x="294" y="443"/>
                    </a:lnTo>
                    <a:lnTo>
                      <a:pt x="273" y="448"/>
                    </a:lnTo>
                    <a:lnTo>
                      <a:pt x="251" y="452"/>
                    </a:lnTo>
                    <a:lnTo>
                      <a:pt x="227" y="453"/>
                    </a:lnTo>
                    <a:lnTo>
                      <a:pt x="227" y="453"/>
                    </a:lnTo>
                    <a:close/>
                    <a:moveTo>
                      <a:pt x="227" y="56"/>
                    </a:moveTo>
                    <a:lnTo>
                      <a:pt x="227" y="56"/>
                    </a:lnTo>
                    <a:lnTo>
                      <a:pt x="210" y="57"/>
                    </a:lnTo>
                    <a:lnTo>
                      <a:pt x="193" y="61"/>
                    </a:lnTo>
                    <a:lnTo>
                      <a:pt x="177" y="65"/>
                    </a:lnTo>
                    <a:lnTo>
                      <a:pt x="161" y="70"/>
                    </a:lnTo>
                    <a:lnTo>
                      <a:pt x="147" y="78"/>
                    </a:lnTo>
                    <a:lnTo>
                      <a:pt x="133" y="86"/>
                    </a:lnTo>
                    <a:lnTo>
                      <a:pt x="119" y="96"/>
                    </a:lnTo>
                    <a:lnTo>
                      <a:pt x="107" y="107"/>
                    </a:lnTo>
                    <a:lnTo>
                      <a:pt x="96" y="119"/>
                    </a:lnTo>
                    <a:lnTo>
                      <a:pt x="86" y="131"/>
                    </a:lnTo>
                    <a:lnTo>
                      <a:pt x="78" y="145"/>
                    </a:lnTo>
                    <a:lnTo>
                      <a:pt x="71" y="160"/>
                    </a:lnTo>
                    <a:lnTo>
                      <a:pt x="65" y="177"/>
                    </a:lnTo>
                    <a:lnTo>
                      <a:pt x="61" y="193"/>
                    </a:lnTo>
                    <a:lnTo>
                      <a:pt x="58" y="209"/>
                    </a:lnTo>
                    <a:lnTo>
                      <a:pt x="57" y="227"/>
                    </a:lnTo>
                    <a:lnTo>
                      <a:pt x="57" y="227"/>
                    </a:lnTo>
                    <a:lnTo>
                      <a:pt x="58" y="244"/>
                    </a:lnTo>
                    <a:lnTo>
                      <a:pt x="61" y="260"/>
                    </a:lnTo>
                    <a:lnTo>
                      <a:pt x="65" y="278"/>
                    </a:lnTo>
                    <a:lnTo>
                      <a:pt x="71" y="293"/>
                    </a:lnTo>
                    <a:lnTo>
                      <a:pt x="78" y="308"/>
                    </a:lnTo>
                    <a:lnTo>
                      <a:pt x="86" y="322"/>
                    </a:lnTo>
                    <a:lnTo>
                      <a:pt x="96" y="335"/>
                    </a:lnTo>
                    <a:lnTo>
                      <a:pt x="107" y="347"/>
                    </a:lnTo>
                    <a:lnTo>
                      <a:pt x="119" y="357"/>
                    </a:lnTo>
                    <a:lnTo>
                      <a:pt x="133" y="368"/>
                    </a:lnTo>
                    <a:lnTo>
                      <a:pt x="147" y="377"/>
                    </a:lnTo>
                    <a:lnTo>
                      <a:pt x="161" y="384"/>
                    </a:lnTo>
                    <a:lnTo>
                      <a:pt x="177" y="389"/>
                    </a:lnTo>
                    <a:lnTo>
                      <a:pt x="193" y="394"/>
                    </a:lnTo>
                    <a:lnTo>
                      <a:pt x="210" y="396"/>
                    </a:lnTo>
                    <a:lnTo>
                      <a:pt x="227" y="397"/>
                    </a:lnTo>
                    <a:lnTo>
                      <a:pt x="227" y="397"/>
                    </a:lnTo>
                    <a:lnTo>
                      <a:pt x="245" y="396"/>
                    </a:lnTo>
                    <a:lnTo>
                      <a:pt x="262" y="394"/>
                    </a:lnTo>
                    <a:lnTo>
                      <a:pt x="278" y="389"/>
                    </a:lnTo>
                    <a:lnTo>
                      <a:pt x="293" y="384"/>
                    </a:lnTo>
                    <a:lnTo>
                      <a:pt x="308" y="377"/>
                    </a:lnTo>
                    <a:lnTo>
                      <a:pt x="322" y="368"/>
                    </a:lnTo>
                    <a:lnTo>
                      <a:pt x="336" y="357"/>
                    </a:lnTo>
                    <a:lnTo>
                      <a:pt x="348" y="347"/>
                    </a:lnTo>
                    <a:lnTo>
                      <a:pt x="359" y="335"/>
                    </a:lnTo>
                    <a:lnTo>
                      <a:pt x="368" y="322"/>
                    </a:lnTo>
                    <a:lnTo>
                      <a:pt x="377" y="308"/>
                    </a:lnTo>
                    <a:lnTo>
                      <a:pt x="384" y="293"/>
                    </a:lnTo>
                    <a:lnTo>
                      <a:pt x="390" y="278"/>
                    </a:lnTo>
                    <a:lnTo>
                      <a:pt x="394" y="260"/>
                    </a:lnTo>
                    <a:lnTo>
                      <a:pt x="396" y="244"/>
                    </a:lnTo>
                    <a:lnTo>
                      <a:pt x="397" y="227"/>
                    </a:lnTo>
                    <a:lnTo>
                      <a:pt x="397" y="227"/>
                    </a:lnTo>
                    <a:lnTo>
                      <a:pt x="396" y="209"/>
                    </a:lnTo>
                    <a:lnTo>
                      <a:pt x="394" y="193"/>
                    </a:lnTo>
                    <a:lnTo>
                      <a:pt x="390" y="177"/>
                    </a:lnTo>
                    <a:lnTo>
                      <a:pt x="384" y="160"/>
                    </a:lnTo>
                    <a:lnTo>
                      <a:pt x="377" y="145"/>
                    </a:lnTo>
                    <a:lnTo>
                      <a:pt x="368" y="131"/>
                    </a:lnTo>
                    <a:lnTo>
                      <a:pt x="359" y="119"/>
                    </a:lnTo>
                    <a:lnTo>
                      <a:pt x="348" y="107"/>
                    </a:lnTo>
                    <a:lnTo>
                      <a:pt x="336" y="96"/>
                    </a:lnTo>
                    <a:lnTo>
                      <a:pt x="322" y="86"/>
                    </a:lnTo>
                    <a:lnTo>
                      <a:pt x="308" y="78"/>
                    </a:lnTo>
                    <a:lnTo>
                      <a:pt x="293" y="70"/>
                    </a:lnTo>
                    <a:lnTo>
                      <a:pt x="278" y="65"/>
                    </a:lnTo>
                    <a:lnTo>
                      <a:pt x="262" y="61"/>
                    </a:lnTo>
                    <a:lnTo>
                      <a:pt x="245" y="57"/>
                    </a:lnTo>
                    <a:lnTo>
                      <a:pt x="227" y="56"/>
                    </a:lnTo>
                    <a:lnTo>
                      <a:pt x="227" y="5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335">
                <a:extLst>
                  <a:ext uri="{FF2B5EF4-FFF2-40B4-BE49-F238E27FC236}">
                    <a16:creationId xmlns:a16="http://schemas.microsoft.com/office/drawing/2014/main" xmlns="" id="{A7E257C7-2290-4535-89DE-C51A8229972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79700" y="4464051"/>
                <a:ext cx="180975" cy="225425"/>
              </a:xfrm>
              <a:custGeom>
                <a:avLst/>
                <a:gdLst>
                  <a:gd name="T0" fmla="*/ 227 w 681"/>
                  <a:gd name="T1" fmla="*/ 850 h 850"/>
                  <a:gd name="T2" fmla="*/ 221 w 681"/>
                  <a:gd name="T3" fmla="*/ 849 h 850"/>
                  <a:gd name="T4" fmla="*/ 211 w 681"/>
                  <a:gd name="T5" fmla="*/ 845 h 850"/>
                  <a:gd name="T6" fmla="*/ 203 w 681"/>
                  <a:gd name="T7" fmla="*/ 838 h 850"/>
                  <a:gd name="T8" fmla="*/ 199 w 681"/>
                  <a:gd name="T9" fmla="*/ 828 h 850"/>
                  <a:gd name="T10" fmla="*/ 198 w 681"/>
                  <a:gd name="T11" fmla="*/ 470 h 850"/>
                  <a:gd name="T12" fmla="*/ 176 w 681"/>
                  <a:gd name="T13" fmla="*/ 453 h 850"/>
                  <a:gd name="T14" fmla="*/ 133 w 681"/>
                  <a:gd name="T15" fmla="*/ 416 h 850"/>
                  <a:gd name="T16" fmla="*/ 97 w 681"/>
                  <a:gd name="T17" fmla="*/ 373 h 850"/>
                  <a:gd name="T18" fmla="*/ 66 w 681"/>
                  <a:gd name="T19" fmla="*/ 322 h 850"/>
                  <a:gd name="T20" fmla="*/ 41 w 681"/>
                  <a:gd name="T21" fmla="*/ 266 h 850"/>
                  <a:gd name="T22" fmla="*/ 20 w 681"/>
                  <a:gd name="T23" fmla="*/ 204 h 850"/>
                  <a:gd name="T24" fmla="*/ 7 w 681"/>
                  <a:gd name="T25" fmla="*/ 137 h 850"/>
                  <a:gd name="T26" fmla="*/ 1 w 681"/>
                  <a:gd name="T27" fmla="*/ 66 h 850"/>
                  <a:gd name="T28" fmla="*/ 0 w 681"/>
                  <a:gd name="T29" fmla="*/ 28 h 850"/>
                  <a:gd name="T30" fmla="*/ 2 w 681"/>
                  <a:gd name="T31" fmla="*/ 17 h 850"/>
                  <a:gd name="T32" fmla="*/ 8 w 681"/>
                  <a:gd name="T33" fmla="*/ 8 h 850"/>
                  <a:gd name="T34" fmla="*/ 17 w 681"/>
                  <a:gd name="T35" fmla="*/ 2 h 850"/>
                  <a:gd name="T36" fmla="*/ 28 w 681"/>
                  <a:gd name="T37" fmla="*/ 0 h 850"/>
                  <a:gd name="T38" fmla="*/ 652 w 681"/>
                  <a:gd name="T39" fmla="*/ 0 h 850"/>
                  <a:gd name="T40" fmla="*/ 663 w 681"/>
                  <a:gd name="T41" fmla="*/ 2 h 850"/>
                  <a:gd name="T42" fmla="*/ 672 w 681"/>
                  <a:gd name="T43" fmla="*/ 8 h 850"/>
                  <a:gd name="T44" fmla="*/ 678 w 681"/>
                  <a:gd name="T45" fmla="*/ 17 h 850"/>
                  <a:gd name="T46" fmla="*/ 681 w 681"/>
                  <a:gd name="T47" fmla="*/ 28 h 850"/>
                  <a:gd name="T48" fmla="*/ 680 w 681"/>
                  <a:gd name="T49" fmla="*/ 66 h 850"/>
                  <a:gd name="T50" fmla="*/ 673 w 681"/>
                  <a:gd name="T51" fmla="*/ 137 h 850"/>
                  <a:gd name="T52" fmla="*/ 660 w 681"/>
                  <a:gd name="T53" fmla="*/ 204 h 850"/>
                  <a:gd name="T54" fmla="*/ 640 w 681"/>
                  <a:gd name="T55" fmla="*/ 266 h 850"/>
                  <a:gd name="T56" fmla="*/ 615 w 681"/>
                  <a:gd name="T57" fmla="*/ 322 h 850"/>
                  <a:gd name="T58" fmla="*/ 584 w 681"/>
                  <a:gd name="T59" fmla="*/ 373 h 850"/>
                  <a:gd name="T60" fmla="*/ 548 w 681"/>
                  <a:gd name="T61" fmla="*/ 416 h 850"/>
                  <a:gd name="T62" fmla="*/ 505 w 681"/>
                  <a:gd name="T63" fmla="*/ 453 h 850"/>
                  <a:gd name="T64" fmla="*/ 482 w 681"/>
                  <a:gd name="T65" fmla="*/ 822 h 850"/>
                  <a:gd name="T66" fmla="*/ 482 w 681"/>
                  <a:gd name="T67" fmla="*/ 828 h 850"/>
                  <a:gd name="T68" fmla="*/ 477 w 681"/>
                  <a:gd name="T69" fmla="*/ 838 h 850"/>
                  <a:gd name="T70" fmla="*/ 470 w 681"/>
                  <a:gd name="T71" fmla="*/ 845 h 850"/>
                  <a:gd name="T72" fmla="*/ 460 w 681"/>
                  <a:gd name="T73" fmla="*/ 849 h 850"/>
                  <a:gd name="T74" fmla="*/ 454 w 681"/>
                  <a:gd name="T75" fmla="*/ 850 h 850"/>
                  <a:gd name="T76" fmla="*/ 425 w 681"/>
                  <a:gd name="T77" fmla="*/ 794 h 850"/>
                  <a:gd name="T78" fmla="*/ 425 w 681"/>
                  <a:gd name="T79" fmla="*/ 453 h 850"/>
                  <a:gd name="T80" fmla="*/ 429 w 681"/>
                  <a:gd name="T81" fmla="*/ 439 h 850"/>
                  <a:gd name="T82" fmla="*/ 439 w 681"/>
                  <a:gd name="T83" fmla="*/ 429 h 850"/>
                  <a:gd name="T84" fmla="*/ 460 w 681"/>
                  <a:gd name="T85" fmla="*/ 416 h 850"/>
                  <a:gd name="T86" fmla="*/ 497 w 681"/>
                  <a:gd name="T87" fmla="*/ 386 h 850"/>
                  <a:gd name="T88" fmla="*/ 530 w 681"/>
                  <a:gd name="T89" fmla="*/ 349 h 850"/>
                  <a:gd name="T90" fmla="*/ 559 w 681"/>
                  <a:gd name="T91" fmla="*/ 308 h 850"/>
                  <a:gd name="T92" fmla="*/ 582 w 681"/>
                  <a:gd name="T93" fmla="*/ 260 h 850"/>
                  <a:gd name="T94" fmla="*/ 600 w 681"/>
                  <a:gd name="T95" fmla="*/ 208 h 850"/>
                  <a:gd name="T96" fmla="*/ 613 w 681"/>
                  <a:gd name="T97" fmla="*/ 150 h 850"/>
                  <a:gd name="T98" fmla="*/ 621 w 681"/>
                  <a:gd name="T99" fmla="*/ 89 h 850"/>
                  <a:gd name="T100" fmla="*/ 58 w 681"/>
                  <a:gd name="T101" fmla="*/ 56 h 850"/>
                  <a:gd name="T102" fmla="*/ 60 w 681"/>
                  <a:gd name="T103" fmla="*/ 89 h 850"/>
                  <a:gd name="T104" fmla="*/ 67 w 681"/>
                  <a:gd name="T105" fmla="*/ 150 h 850"/>
                  <a:gd name="T106" fmla="*/ 81 w 681"/>
                  <a:gd name="T107" fmla="*/ 208 h 850"/>
                  <a:gd name="T108" fmla="*/ 99 w 681"/>
                  <a:gd name="T109" fmla="*/ 260 h 850"/>
                  <a:gd name="T110" fmla="*/ 122 w 681"/>
                  <a:gd name="T111" fmla="*/ 308 h 850"/>
                  <a:gd name="T112" fmla="*/ 151 w 681"/>
                  <a:gd name="T113" fmla="*/ 349 h 850"/>
                  <a:gd name="T114" fmla="*/ 183 w 681"/>
                  <a:gd name="T115" fmla="*/ 386 h 850"/>
                  <a:gd name="T116" fmla="*/ 220 w 681"/>
                  <a:gd name="T117" fmla="*/ 416 h 850"/>
                  <a:gd name="T118" fmla="*/ 241 w 681"/>
                  <a:gd name="T119" fmla="*/ 429 h 850"/>
                  <a:gd name="T120" fmla="*/ 252 w 681"/>
                  <a:gd name="T121" fmla="*/ 439 h 850"/>
                  <a:gd name="T122" fmla="*/ 256 w 681"/>
                  <a:gd name="T123" fmla="*/ 453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81" h="850">
                    <a:moveTo>
                      <a:pt x="454" y="850"/>
                    </a:moveTo>
                    <a:lnTo>
                      <a:pt x="227" y="850"/>
                    </a:lnTo>
                    <a:lnTo>
                      <a:pt x="227" y="850"/>
                    </a:lnTo>
                    <a:lnTo>
                      <a:pt x="221" y="849"/>
                    </a:lnTo>
                    <a:lnTo>
                      <a:pt x="216" y="848"/>
                    </a:lnTo>
                    <a:lnTo>
                      <a:pt x="211" y="845"/>
                    </a:lnTo>
                    <a:lnTo>
                      <a:pt x="207" y="842"/>
                    </a:lnTo>
                    <a:lnTo>
                      <a:pt x="203" y="838"/>
                    </a:lnTo>
                    <a:lnTo>
                      <a:pt x="201" y="833"/>
                    </a:lnTo>
                    <a:lnTo>
                      <a:pt x="199" y="828"/>
                    </a:lnTo>
                    <a:lnTo>
                      <a:pt x="198" y="822"/>
                    </a:lnTo>
                    <a:lnTo>
                      <a:pt x="198" y="470"/>
                    </a:lnTo>
                    <a:lnTo>
                      <a:pt x="198" y="470"/>
                    </a:lnTo>
                    <a:lnTo>
                      <a:pt x="176" y="453"/>
                    </a:lnTo>
                    <a:lnTo>
                      <a:pt x="154" y="436"/>
                    </a:lnTo>
                    <a:lnTo>
                      <a:pt x="133" y="416"/>
                    </a:lnTo>
                    <a:lnTo>
                      <a:pt x="114" y="395"/>
                    </a:lnTo>
                    <a:lnTo>
                      <a:pt x="97" y="373"/>
                    </a:lnTo>
                    <a:lnTo>
                      <a:pt x="80" y="348"/>
                    </a:lnTo>
                    <a:lnTo>
                      <a:pt x="66" y="322"/>
                    </a:lnTo>
                    <a:lnTo>
                      <a:pt x="52" y="295"/>
                    </a:lnTo>
                    <a:lnTo>
                      <a:pt x="41" y="266"/>
                    </a:lnTo>
                    <a:lnTo>
                      <a:pt x="29" y="235"/>
                    </a:lnTo>
                    <a:lnTo>
                      <a:pt x="20" y="204"/>
                    </a:lnTo>
                    <a:lnTo>
                      <a:pt x="13" y="171"/>
                    </a:lnTo>
                    <a:lnTo>
                      <a:pt x="7" y="137"/>
                    </a:lnTo>
                    <a:lnTo>
                      <a:pt x="3" y="102"/>
                    </a:lnTo>
                    <a:lnTo>
                      <a:pt x="1" y="6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" y="23"/>
                    </a:lnTo>
                    <a:lnTo>
                      <a:pt x="2" y="17"/>
                    </a:lnTo>
                    <a:lnTo>
                      <a:pt x="5" y="13"/>
                    </a:lnTo>
                    <a:lnTo>
                      <a:pt x="8" y="8"/>
                    </a:lnTo>
                    <a:lnTo>
                      <a:pt x="12" y="5"/>
                    </a:lnTo>
                    <a:lnTo>
                      <a:pt x="17" y="2"/>
                    </a:lnTo>
                    <a:lnTo>
                      <a:pt x="22" y="1"/>
                    </a:lnTo>
                    <a:lnTo>
                      <a:pt x="28" y="0"/>
                    </a:lnTo>
                    <a:lnTo>
                      <a:pt x="652" y="0"/>
                    </a:lnTo>
                    <a:lnTo>
                      <a:pt x="652" y="0"/>
                    </a:lnTo>
                    <a:lnTo>
                      <a:pt x="658" y="1"/>
                    </a:lnTo>
                    <a:lnTo>
                      <a:pt x="663" y="2"/>
                    </a:lnTo>
                    <a:lnTo>
                      <a:pt x="668" y="5"/>
                    </a:lnTo>
                    <a:lnTo>
                      <a:pt x="672" y="8"/>
                    </a:lnTo>
                    <a:lnTo>
                      <a:pt x="676" y="13"/>
                    </a:lnTo>
                    <a:lnTo>
                      <a:pt x="678" y="17"/>
                    </a:lnTo>
                    <a:lnTo>
                      <a:pt x="680" y="23"/>
                    </a:lnTo>
                    <a:lnTo>
                      <a:pt x="681" y="28"/>
                    </a:lnTo>
                    <a:lnTo>
                      <a:pt x="681" y="28"/>
                    </a:lnTo>
                    <a:lnTo>
                      <a:pt x="680" y="66"/>
                    </a:lnTo>
                    <a:lnTo>
                      <a:pt x="677" y="102"/>
                    </a:lnTo>
                    <a:lnTo>
                      <a:pt x="673" y="137"/>
                    </a:lnTo>
                    <a:lnTo>
                      <a:pt x="667" y="171"/>
                    </a:lnTo>
                    <a:lnTo>
                      <a:pt x="660" y="204"/>
                    </a:lnTo>
                    <a:lnTo>
                      <a:pt x="651" y="235"/>
                    </a:lnTo>
                    <a:lnTo>
                      <a:pt x="640" y="266"/>
                    </a:lnTo>
                    <a:lnTo>
                      <a:pt x="628" y="295"/>
                    </a:lnTo>
                    <a:lnTo>
                      <a:pt x="615" y="322"/>
                    </a:lnTo>
                    <a:lnTo>
                      <a:pt x="600" y="348"/>
                    </a:lnTo>
                    <a:lnTo>
                      <a:pt x="584" y="373"/>
                    </a:lnTo>
                    <a:lnTo>
                      <a:pt x="567" y="395"/>
                    </a:lnTo>
                    <a:lnTo>
                      <a:pt x="548" y="416"/>
                    </a:lnTo>
                    <a:lnTo>
                      <a:pt x="526" y="436"/>
                    </a:lnTo>
                    <a:lnTo>
                      <a:pt x="505" y="453"/>
                    </a:lnTo>
                    <a:lnTo>
                      <a:pt x="482" y="470"/>
                    </a:lnTo>
                    <a:lnTo>
                      <a:pt x="482" y="822"/>
                    </a:lnTo>
                    <a:lnTo>
                      <a:pt x="482" y="822"/>
                    </a:lnTo>
                    <a:lnTo>
                      <a:pt x="482" y="828"/>
                    </a:lnTo>
                    <a:lnTo>
                      <a:pt x="480" y="833"/>
                    </a:lnTo>
                    <a:lnTo>
                      <a:pt x="477" y="838"/>
                    </a:lnTo>
                    <a:lnTo>
                      <a:pt x="474" y="842"/>
                    </a:lnTo>
                    <a:lnTo>
                      <a:pt x="470" y="845"/>
                    </a:lnTo>
                    <a:lnTo>
                      <a:pt x="465" y="848"/>
                    </a:lnTo>
                    <a:lnTo>
                      <a:pt x="460" y="849"/>
                    </a:lnTo>
                    <a:lnTo>
                      <a:pt x="454" y="850"/>
                    </a:lnTo>
                    <a:lnTo>
                      <a:pt x="454" y="850"/>
                    </a:lnTo>
                    <a:close/>
                    <a:moveTo>
                      <a:pt x="256" y="794"/>
                    </a:moveTo>
                    <a:lnTo>
                      <a:pt x="425" y="794"/>
                    </a:lnTo>
                    <a:lnTo>
                      <a:pt x="425" y="453"/>
                    </a:lnTo>
                    <a:lnTo>
                      <a:pt x="425" y="453"/>
                    </a:lnTo>
                    <a:lnTo>
                      <a:pt x="426" y="446"/>
                    </a:lnTo>
                    <a:lnTo>
                      <a:pt x="429" y="439"/>
                    </a:lnTo>
                    <a:lnTo>
                      <a:pt x="433" y="433"/>
                    </a:lnTo>
                    <a:lnTo>
                      <a:pt x="439" y="429"/>
                    </a:lnTo>
                    <a:lnTo>
                      <a:pt x="439" y="429"/>
                    </a:lnTo>
                    <a:lnTo>
                      <a:pt x="460" y="416"/>
                    </a:lnTo>
                    <a:lnTo>
                      <a:pt x="479" y="402"/>
                    </a:lnTo>
                    <a:lnTo>
                      <a:pt x="497" y="386"/>
                    </a:lnTo>
                    <a:lnTo>
                      <a:pt x="514" y="369"/>
                    </a:lnTo>
                    <a:lnTo>
                      <a:pt x="530" y="349"/>
                    </a:lnTo>
                    <a:lnTo>
                      <a:pt x="545" y="329"/>
                    </a:lnTo>
                    <a:lnTo>
                      <a:pt x="559" y="308"/>
                    </a:lnTo>
                    <a:lnTo>
                      <a:pt x="571" y="285"/>
                    </a:lnTo>
                    <a:lnTo>
                      <a:pt x="582" y="260"/>
                    </a:lnTo>
                    <a:lnTo>
                      <a:pt x="592" y="234"/>
                    </a:lnTo>
                    <a:lnTo>
                      <a:pt x="600" y="208"/>
                    </a:lnTo>
                    <a:lnTo>
                      <a:pt x="607" y="180"/>
                    </a:lnTo>
                    <a:lnTo>
                      <a:pt x="613" y="150"/>
                    </a:lnTo>
                    <a:lnTo>
                      <a:pt x="618" y="120"/>
                    </a:lnTo>
                    <a:lnTo>
                      <a:pt x="621" y="89"/>
                    </a:lnTo>
                    <a:lnTo>
                      <a:pt x="623" y="56"/>
                    </a:lnTo>
                    <a:lnTo>
                      <a:pt x="58" y="56"/>
                    </a:lnTo>
                    <a:lnTo>
                      <a:pt x="58" y="56"/>
                    </a:lnTo>
                    <a:lnTo>
                      <a:pt x="60" y="89"/>
                    </a:lnTo>
                    <a:lnTo>
                      <a:pt x="63" y="120"/>
                    </a:lnTo>
                    <a:lnTo>
                      <a:pt x="67" y="150"/>
                    </a:lnTo>
                    <a:lnTo>
                      <a:pt x="73" y="180"/>
                    </a:lnTo>
                    <a:lnTo>
                      <a:pt x="81" y="208"/>
                    </a:lnTo>
                    <a:lnTo>
                      <a:pt x="89" y="234"/>
                    </a:lnTo>
                    <a:lnTo>
                      <a:pt x="99" y="260"/>
                    </a:lnTo>
                    <a:lnTo>
                      <a:pt x="110" y="285"/>
                    </a:lnTo>
                    <a:lnTo>
                      <a:pt x="122" y="308"/>
                    </a:lnTo>
                    <a:lnTo>
                      <a:pt x="135" y="329"/>
                    </a:lnTo>
                    <a:lnTo>
                      <a:pt x="151" y="349"/>
                    </a:lnTo>
                    <a:lnTo>
                      <a:pt x="167" y="369"/>
                    </a:lnTo>
                    <a:lnTo>
                      <a:pt x="183" y="386"/>
                    </a:lnTo>
                    <a:lnTo>
                      <a:pt x="201" y="402"/>
                    </a:lnTo>
                    <a:lnTo>
                      <a:pt x="220" y="416"/>
                    </a:lnTo>
                    <a:lnTo>
                      <a:pt x="241" y="429"/>
                    </a:lnTo>
                    <a:lnTo>
                      <a:pt x="241" y="429"/>
                    </a:lnTo>
                    <a:lnTo>
                      <a:pt x="247" y="433"/>
                    </a:lnTo>
                    <a:lnTo>
                      <a:pt x="252" y="439"/>
                    </a:lnTo>
                    <a:lnTo>
                      <a:pt x="255" y="446"/>
                    </a:lnTo>
                    <a:lnTo>
                      <a:pt x="256" y="453"/>
                    </a:lnTo>
                    <a:lnTo>
                      <a:pt x="256" y="7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336">
                <a:extLst>
                  <a:ext uri="{FF2B5EF4-FFF2-40B4-BE49-F238E27FC236}">
                    <a16:creationId xmlns:a16="http://schemas.microsoft.com/office/drawing/2014/main" xmlns="" id="{BAC8D287-3CC5-4E10-BF00-F9AC66FDECD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747963" y="4464051"/>
                <a:ext cx="44450" cy="119063"/>
              </a:xfrm>
              <a:custGeom>
                <a:avLst/>
                <a:gdLst>
                  <a:gd name="T0" fmla="*/ 84 w 169"/>
                  <a:gd name="T1" fmla="*/ 453 h 453"/>
                  <a:gd name="T2" fmla="*/ 84 w 169"/>
                  <a:gd name="T3" fmla="*/ 453 h 453"/>
                  <a:gd name="T4" fmla="*/ 78 w 169"/>
                  <a:gd name="T5" fmla="*/ 453 h 453"/>
                  <a:gd name="T6" fmla="*/ 73 w 169"/>
                  <a:gd name="T7" fmla="*/ 451 h 453"/>
                  <a:gd name="T8" fmla="*/ 68 w 169"/>
                  <a:gd name="T9" fmla="*/ 449 h 453"/>
                  <a:gd name="T10" fmla="*/ 64 w 169"/>
                  <a:gd name="T11" fmla="*/ 445 h 453"/>
                  <a:gd name="T12" fmla="*/ 8 w 169"/>
                  <a:gd name="T13" fmla="*/ 389 h 453"/>
                  <a:gd name="T14" fmla="*/ 8 w 169"/>
                  <a:gd name="T15" fmla="*/ 389 h 453"/>
                  <a:gd name="T16" fmla="*/ 4 w 169"/>
                  <a:gd name="T17" fmla="*/ 384 h 453"/>
                  <a:gd name="T18" fmla="*/ 1 w 169"/>
                  <a:gd name="T19" fmla="*/ 379 h 453"/>
                  <a:gd name="T20" fmla="*/ 0 w 169"/>
                  <a:gd name="T21" fmla="*/ 373 h 453"/>
                  <a:gd name="T22" fmla="*/ 0 w 169"/>
                  <a:gd name="T23" fmla="*/ 367 h 453"/>
                  <a:gd name="T24" fmla="*/ 28 w 169"/>
                  <a:gd name="T25" fmla="*/ 26 h 453"/>
                  <a:gd name="T26" fmla="*/ 28 w 169"/>
                  <a:gd name="T27" fmla="*/ 26 h 453"/>
                  <a:gd name="T28" fmla="*/ 29 w 169"/>
                  <a:gd name="T29" fmla="*/ 21 h 453"/>
                  <a:gd name="T30" fmla="*/ 31 w 169"/>
                  <a:gd name="T31" fmla="*/ 16 h 453"/>
                  <a:gd name="T32" fmla="*/ 33 w 169"/>
                  <a:gd name="T33" fmla="*/ 11 h 453"/>
                  <a:gd name="T34" fmla="*/ 37 w 169"/>
                  <a:gd name="T35" fmla="*/ 8 h 453"/>
                  <a:gd name="T36" fmla="*/ 41 w 169"/>
                  <a:gd name="T37" fmla="*/ 4 h 453"/>
                  <a:gd name="T38" fmla="*/ 45 w 169"/>
                  <a:gd name="T39" fmla="*/ 2 h 453"/>
                  <a:gd name="T40" fmla="*/ 50 w 169"/>
                  <a:gd name="T41" fmla="*/ 1 h 453"/>
                  <a:gd name="T42" fmla="*/ 56 w 169"/>
                  <a:gd name="T43" fmla="*/ 0 h 453"/>
                  <a:gd name="T44" fmla="*/ 113 w 169"/>
                  <a:gd name="T45" fmla="*/ 0 h 453"/>
                  <a:gd name="T46" fmla="*/ 113 w 169"/>
                  <a:gd name="T47" fmla="*/ 0 h 453"/>
                  <a:gd name="T48" fmla="*/ 118 w 169"/>
                  <a:gd name="T49" fmla="*/ 1 h 453"/>
                  <a:gd name="T50" fmla="*/ 123 w 169"/>
                  <a:gd name="T51" fmla="*/ 2 h 453"/>
                  <a:gd name="T52" fmla="*/ 128 w 169"/>
                  <a:gd name="T53" fmla="*/ 4 h 453"/>
                  <a:gd name="T54" fmla="*/ 132 w 169"/>
                  <a:gd name="T55" fmla="*/ 8 h 453"/>
                  <a:gd name="T56" fmla="*/ 135 w 169"/>
                  <a:gd name="T57" fmla="*/ 11 h 453"/>
                  <a:gd name="T58" fmla="*/ 138 w 169"/>
                  <a:gd name="T59" fmla="*/ 16 h 453"/>
                  <a:gd name="T60" fmla="*/ 140 w 169"/>
                  <a:gd name="T61" fmla="*/ 21 h 453"/>
                  <a:gd name="T62" fmla="*/ 141 w 169"/>
                  <a:gd name="T63" fmla="*/ 26 h 453"/>
                  <a:gd name="T64" fmla="*/ 169 w 169"/>
                  <a:gd name="T65" fmla="*/ 367 h 453"/>
                  <a:gd name="T66" fmla="*/ 169 w 169"/>
                  <a:gd name="T67" fmla="*/ 367 h 453"/>
                  <a:gd name="T68" fmla="*/ 169 w 169"/>
                  <a:gd name="T69" fmla="*/ 373 h 453"/>
                  <a:gd name="T70" fmla="*/ 167 w 169"/>
                  <a:gd name="T71" fmla="*/ 379 h 453"/>
                  <a:gd name="T72" fmla="*/ 165 w 169"/>
                  <a:gd name="T73" fmla="*/ 384 h 453"/>
                  <a:gd name="T74" fmla="*/ 161 w 169"/>
                  <a:gd name="T75" fmla="*/ 389 h 453"/>
                  <a:gd name="T76" fmla="*/ 105 w 169"/>
                  <a:gd name="T77" fmla="*/ 445 h 453"/>
                  <a:gd name="T78" fmla="*/ 105 w 169"/>
                  <a:gd name="T79" fmla="*/ 445 h 453"/>
                  <a:gd name="T80" fmla="*/ 100 w 169"/>
                  <a:gd name="T81" fmla="*/ 449 h 453"/>
                  <a:gd name="T82" fmla="*/ 95 w 169"/>
                  <a:gd name="T83" fmla="*/ 451 h 453"/>
                  <a:gd name="T84" fmla="*/ 90 w 169"/>
                  <a:gd name="T85" fmla="*/ 453 h 453"/>
                  <a:gd name="T86" fmla="*/ 84 w 169"/>
                  <a:gd name="T87" fmla="*/ 453 h 453"/>
                  <a:gd name="T88" fmla="*/ 84 w 169"/>
                  <a:gd name="T89" fmla="*/ 453 h 453"/>
                  <a:gd name="T90" fmla="*/ 57 w 169"/>
                  <a:gd name="T91" fmla="*/ 357 h 453"/>
                  <a:gd name="T92" fmla="*/ 84 w 169"/>
                  <a:gd name="T93" fmla="*/ 385 h 453"/>
                  <a:gd name="T94" fmla="*/ 112 w 169"/>
                  <a:gd name="T95" fmla="*/ 357 h 453"/>
                  <a:gd name="T96" fmla="*/ 87 w 169"/>
                  <a:gd name="T97" fmla="*/ 56 h 453"/>
                  <a:gd name="T98" fmla="*/ 82 w 169"/>
                  <a:gd name="T99" fmla="*/ 56 h 453"/>
                  <a:gd name="T100" fmla="*/ 57 w 169"/>
                  <a:gd name="T101" fmla="*/ 357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69" h="453">
                    <a:moveTo>
                      <a:pt x="84" y="453"/>
                    </a:moveTo>
                    <a:lnTo>
                      <a:pt x="84" y="453"/>
                    </a:lnTo>
                    <a:lnTo>
                      <a:pt x="78" y="453"/>
                    </a:lnTo>
                    <a:lnTo>
                      <a:pt x="73" y="451"/>
                    </a:lnTo>
                    <a:lnTo>
                      <a:pt x="68" y="449"/>
                    </a:lnTo>
                    <a:lnTo>
                      <a:pt x="64" y="445"/>
                    </a:lnTo>
                    <a:lnTo>
                      <a:pt x="8" y="389"/>
                    </a:lnTo>
                    <a:lnTo>
                      <a:pt x="8" y="389"/>
                    </a:lnTo>
                    <a:lnTo>
                      <a:pt x="4" y="384"/>
                    </a:lnTo>
                    <a:lnTo>
                      <a:pt x="1" y="379"/>
                    </a:lnTo>
                    <a:lnTo>
                      <a:pt x="0" y="373"/>
                    </a:lnTo>
                    <a:lnTo>
                      <a:pt x="0" y="367"/>
                    </a:lnTo>
                    <a:lnTo>
                      <a:pt x="28" y="26"/>
                    </a:lnTo>
                    <a:lnTo>
                      <a:pt x="28" y="26"/>
                    </a:lnTo>
                    <a:lnTo>
                      <a:pt x="29" y="21"/>
                    </a:lnTo>
                    <a:lnTo>
                      <a:pt x="31" y="16"/>
                    </a:lnTo>
                    <a:lnTo>
                      <a:pt x="33" y="11"/>
                    </a:lnTo>
                    <a:lnTo>
                      <a:pt x="37" y="8"/>
                    </a:lnTo>
                    <a:lnTo>
                      <a:pt x="41" y="4"/>
                    </a:lnTo>
                    <a:lnTo>
                      <a:pt x="45" y="2"/>
                    </a:lnTo>
                    <a:lnTo>
                      <a:pt x="50" y="1"/>
                    </a:lnTo>
                    <a:lnTo>
                      <a:pt x="56" y="0"/>
                    </a:lnTo>
                    <a:lnTo>
                      <a:pt x="113" y="0"/>
                    </a:lnTo>
                    <a:lnTo>
                      <a:pt x="113" y="0"/>
                    </a:lnTo>
                    <a:lnTo>
                      <a:pt x="118" y="1"/>
                    </a:lnTo>
                    <a:lnTo>
                      <a:pt x="123" y="2"/>
                    </a:lnTo>
                    <a:lnTo>
                      <a:pt x="128" y="4"/>
                    </a:lnTo>
                    <a:lnTo>
                      <a:pt x="132" y="8"/>
                    </a:lnTo>
                    <a:lnTo>
                      <a:pt x="135" y="11"/>
                    </a:lnTo>
                    <a:lnTo>
                      <a:pt x="138" y="16"/>
                    </a:lnTo>
                    <a:lnTo>
                      <a:pt x="140" y="21"/>
                    </a:lnTo>
                    <a:lnTo>
                      <a:pt x="141" y="26"/>
                    </a:lnTo>
                    <a:lnTo>
                      <a:pt x="169" y="367"/>
                    </a:lnTo>
                    <a:lnTo>
                      <a:pt x="169" y="367"/>
                    </a:lnTo>
                    <a:lnTo>
                      <a:pt x="169" y="373"/>
                    </a:lnTo>
                    <a:lnTo>
                      <a:pt x="167" y="379"/>
                    </a:lnTo>
                    <a:lnTo>
                      <a:pt x="165" y="384"/>
                    </a:lnTo>
                    <a:lnTo>
                      <a:pt x="161" y="389"/>
                    </a:lnTo>
                    <a:lnTo>
                      <a:pt x="105" y="445"/>
                    </a:lnTo>
                    <a:lnTo>
                      <a:pt x="105" y="445"/>
                    </a:lnTo>
                    <a:lnTo>
                      <a:pt x="100" y="449"/>
                    </a:lnTo>
                    <a:lnTo>
                      <a:pt x="95" y="451"/>
                    </a:lnTo>
                    <a:lnTo>
                      <a:pt x="90" y="453"/>
                    </a:lnTo>
                    <a:lnTo>
                      <a:pt x="84" y="453"/>
                    </a:lnTo>
                    <a:lnTo>
                      <a:pt x="84" y="453"/>
                    </a:lnTo>
                    <a:close/>
                    <a:moveTo>
                      <a:pt x="57" y="357"/>
                    </a:moveTo>
                    <a:lnTo>
                      <a:pt x="84" y="385"/>
                    </a:lnTo>
                    <a:lnTo>
                      <a:pt x="112" y="357"/>
                    </a:lnTo>
                    <a:lnTo>
                      <a:pt x="87" y="56"/>
                    </a:lnTo>
                    <a:lnTo>
                      <a:pt x="82" y="56"/>
                    </a:lnTo>
                    <a:lnTo>
                      <a:pt x="57" y="3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337">
                <a:extLst>
                  <a:ext uri="{FF2B5EF4-FFF2-40B4-BE49-F238E27FC236}">
                    <a16:creationId xmlns:a16="http://schemas.microsoft.com/office/drawing/2014/main" xmlns="" id="{DD56D037-F902-4F5F-80F7-DFE7A15C31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4325" y="4343401"/>
                <a:ext cx="163513" cy="195263"/>
              </a:xfrm>
              <a:custGeom>
                <a:avLst/>
                <a:gdLst>
                  <a:gd name="T0" fmla="*/ 212 w 618"/>
                  <a:gd name="T1" fmla="*/ 736 h 738"/>
                  <a:gd name="T2" fmla="*/ 139 w 618"/>
                  <a:gd name="T3" fmla="*/ 721 h 738"/>
                  <a:gd name="T4" fmla="*/ 100 w 618"/>
                  <a:gd name="T5" fmla="*/ 705 h 738"/>
                  <a:gd name="T6" fmla="*/ 87 w 618"/>
                  <a:gd name="T7" fmla="*/ 687 h 738"/>
                  <a:gd name="T8" fmla="*/ 90 w 618"/>
                  <a:gd name="T9" fmla="*/ 671 h 738"/>
                  <a:gd name="T10" fmla="*/ 106 w 618"/>
                  <a:gd name="T11" fmla="*/ 656 h 738"/>
                  <a:gd name="T12" fmla="*/ 127 w 618"/>
                  <a:gd name="T13" fmla="*/ 656 h 738"/>
                  <a:gd name="T14" fmla="*/ 171 w 618"/>
                  <a:gd name="T15" fmla="*/ 671 h 738"/>
                  <a:gd name="T16" fmla="*/ 233 w 618"/>
                  <a:gd name="T17" fmla="*/ 680 h 738"/>
                  <a:gd name="T18" fmla="*/ 281 w 618"/>
                  <a:gd name="T19" fmla="*/ 679 h 738"/>
                  <a:gd name="T20" fmla="*/ 342 w 618"/>
                  <a:gd name="T21" fmla="*/ 667 h 738"/>
                  <a:gd name="T22" fmla="*/ 398 w 618"/>
                  <a:gd name="T23" fmla="*/ 643 h 738"/>
                  <a:gd name="T24" fmla="*/ 447 w 618"/>
                  <a:gd name="T25" fmla="*/ 609 h 738"/>
                  <a:gd name="T26" fmla="*/ 489 w 618"/>
                  <a:gd name="T27" fmla="*/ 567 h 738"/>
                  <a:gd name="T28" fmla="*/ 523 w 618"/>
                  <a:gd name="T29" fmla="*/ 518 h 738"/>
                  <a:gd name="T30" fmla="*/ 547 w 618"/>
                  <a:gd name="T31" fmla="*/ 462 h 738"/>
                  <a:gd name="T32" fmla="*/ 559 w 618"/>
                  <a:gd name="T33" fmla="*/ 401 h 738"/>
                  <a:gd name="T34" fmla="*/ 560 w 618"/>
                  <a:gd name="T35" fmla="*/ 353 h 738"/>
                  <a:gd name="T36" fmla="*/ 551 w 618"/>
                  <a:gd name="T37" fmla="*/ 291 h 738"/>
                  <a:gd name="T38" fmla="*/ 530 w 618"/>
                  <a:gd name="T39" fmla="*/ 234 h 738"/>
                  <a:gd name="T40" fmla="*/ 499 w 618"/>
                  <a:gd name="T41" fmla="*/ 182 h 738"/>
                  <a:gd name="T42" fmla="*/ 458 w 618"/>
                  <a:gd name="T43" fmla="*/ 139 h 738"/>
                  <a:gd name="T44" fmla="*/ 411 w 618"/>
                  <a:gd name="T45" fmla="*/ 102 h 738"/>
                  <a:gd name="T46" fmla="*/ 356 w 618"/>
                  <a:gd name="T47" fmla="*/ 76 h 738"/>
                  <a:gd name="T48" fmla="*/ 297 w 618"/>
                  <a:gd name="T49" fmla="*/ 61 h 738"/>
                  <a:gd name="T50" fmla="*/ 249 w 618"/>
                  <a:gd name="T51" fmla="*/ 57 h 738"/>
                  <a:gd name="T52" fmla="*/ 195 w 618"/>
                  <a:gd name="T53" fmla="*/ 62 h 738"/>
                  <a:gd name="T54" fmla="*/ 92 w 618"/>
                  <a:gd name="T55" fmla="*/ 100 h 738"/>
                  <a:gd name="T56" fmla="*/ 46 w 618"/>
                  <a:gd name="T57" fmla="*/ 132 h 738"/>
                  <a:gd name="T58" fmla="*/ 31 w 618"/>
                  <a:gd name="T59" fmla="*/ 139 h 738"/>
                  <a:gd name="T60" fmla="*/ 11 w 618"/>
                  <a:gd name="T61" fmla="*/ 133 h 738"/>
                  <a:gd name="T62" fmla="*/ 2 w 618"/>
                  <a:gd name="T63" fmla="*/ 119 h 738"/>
                  <a:gd name="T64" fmla="*/ 3 w 618"/>
                  <a:gd name="T65" fmla="*/ 97 h 738"/>
                  <a:gd name="T66" fmla="*/ 23 w 618"/>
                  <a:gd name="T67" fmla="*/ 78 h 738"/>
                  <a:gd name="T68" fmla="*/ 77 w 618"/>
                  <a:gd name="T69" fmla="*/ 43 h 738"/>
                  <a:gd name="T70" fmla="*/ 137 w 618"/>
                  <a:gd name="T71" fmla="*/ 19 h 738"/>
                  <a:gd name="T72" fmla="*/ 201 w 618"/>
                  <a:gd name="T73" fmla="*/ 3 h 738"/>
                  <a:gd name="T74" fmla="*/ 249 w 618"/>
                  <a:gd name="T75" fmla="*/ 0 h 738"/>
                  <a:gd name="T76" fmla="*/ 323 w 618"/>
                  <a:gd name="T77" fmla="*/ 9 h 738"/>
                  <a:gd name="T78" fmla="*/ 393 w 618"/>
                  <a:gd name="T79" fmla="*/ 30 h 738"/>
                  <a:gd name="T80" fmla="*/ 455 w 618"/>
                  <a:gd name="T81" fmla="*/ 64 h 738"/>
                  <a:gd name="T82" fmla="*/ 510 w 618"/>
                  <a:gd name="T83" fmla="*/ 109 h 738"/>
                  <a:gd name="T84" fmla="*/ 554 w 618"/>
                  <a:gd name="T85" fmla="*/ 163 h 738"/>
                  <a:gd name="T86" fmla="*/ 588 w 618"/>
                  <a:gd name="T87" fmla="*/ 226 h 738"/>
                  <a:gd name="T88" fmla="*/ 610 w 618"/>
                  <a:gd name="T89" fmla="*/ 295 h 738"/>
                  <a:gd name="T90" fmla="*/ 618 w 618"/>
                  <a:gd name="T91" fmla="*/ 369 h 738"/>
                  <a:gd name="T92" fmla="*/ 614 w 618"/>
                  <a:gd name="T93" fmla="*/ 425 h 738"/>
                  <a:gd name="T94" fmla="*/ 596 w 618"/>
                  <a:gd name="T95" fmla="*/ 495 h 738"/>
                  <a:gd name="T96" fmla="*/ 564 w 618"/>
                  <a:gd name="T97" fmla="*/ 560 h 738"/>
                  <a:gd name="T98" fmla="*/ 522 w 618"/>
                  <a:gd name="T99" fmla="*/ 617 h 738"/>
                  <a:gd name="T100" fmla="*/ 469 w 618"/>
                  <a:gd name="T101" fmla="*/ 664 h 738"/>
                  <a:gd name="T102" fmla="*/ 409 w 618"/>
                  <a:gd name="T103" fmla="*/ 701 h 738"/>
                  <a:gd name="T104" fmla="*/ 341 w 618"/>
                  <a:gd name="T105" fmla="*/ 726 h 738"/>
                  <a:gd name="T106" fmla="*/ 268 w 618"/>
                  <a:gd name="T107" fmla="*/ 737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18" h="738">
                    <a:moveTo>
                      <a:pt x="249" y="738"/>
                    </a:moveTo>
                    <a:lnTo>
                      <a:pt x="249" y="738"/>
                    </a:lnTo>
                    <a:lnTo>
                      <a:pt x="231" y="737"/>
                    </a:lnTo>
                    <a:lnTo>
                      <a:pt x="212" y="736"/>
                    </a:lnTo>
                    <a:lnTo>
                      <a:pt x="194" y="734"/>
                    </a:lnTo>
                    <a:lnTo>
                      <a:pt x="175" y="730"/>
                    </a:lnTo>
                    <a:lnTo>
                      <a:pt x="157" y="726"/>
                    </a:lnTo>
                    <a:lnTo>
                      <a:pt x="139" y="721"/>
                    </a:lnTo>
                    <a:lnTo>
                      <a:pt x="122" y="714"/>
                    </a:lnTo>
                    <a:lnTo>
                      <a:pt x="105" y="708"/>
                    </a:lnTo>
                    <a:lnTo>
                      <a:pt x="105" y="708"/>
                    </a:lnTo>
                    <a:lnTo>
                      <a:pt x="100" y="705"/>
                    </a:lnTo>
                    <a:lnTo>
                      <a:pt x="96" y="701"/>
                    </a:lnTo>
                    <a:lnTo>
                      <a:pt x="92" y="697"/>
                    </a:lnTo>
                    <a:lnTo>
                      <a:pt x="90" y="692"/>
                    </a:lnTo>
                    <a:lnTo>
                      <a:pt x="87" y="687"/>
                    </a:lnTo>
                    <a:lnTo>
                      <a:pt x="87" y="682"/>
                    </a:lnTo>
                    <a:lnTo>
                      <a:pt x="87" y="676"/>
                    </a:lnTo>
                    <a:lnTo>
                      <a:pt x="90" y="671"/>
                    </a:lnTo>
                    <a:lnTo>
                      <a:pt x="90" y="671"/>
                    </a:lnTo>
                    <a:lnTo>
                      <a:pt x="93" y="666"/>
                    </a:lnTo>
                    <a:lnTo>
                      <a:pt x="96" y="662"/>
                    </a:lnTo>
                    <a:lnTo>
                      <a:pt x="101" y="658"/>
                    </a:lnTo>
                    <a:lnTo>
                      <a:pt x="106" y="656"/>
                    </a:lnTo>
                    <a:lnTo>
                      <a:pt x="111" y="654"/>
                    </a:lnTo>
                    <a:lnTo>
                      <a:pt x="116" y="654"/>
                    </a:lnTo>
                    <a:lnTo>
                      <a:pt x="122" y="654"/>
                    </a:lnTo>
                    <a:lnTo>
                      <a:pt x="127" y="656"/>
                    </a:lnTo>
                    <a:lnTo>
                      <a:pt x="127" y="656"/>
                    </a:lnTo>
                    <a:lnTo>
                      <a:pt x="141" y="662"/>
                    </a:lnTo>
                    <a:lnTo>
                      <a:pt x="156" y="667"/>
                    </a:lnTo>
                    <a:lnTo>
                      <a:pt x="171" y="671"/>
                    </a:lnTo>
                    <a:lnTo>
                      <a:pt x="186" y="674"/>
                    </a:lnTo>
                    <a:lnTo>
                      <a:pt x="202" y="677"/>
                    </a:lnTo>
                    <a:lnTo>
                      <a:pt x="218" y="679"/>
                    </a:lnTo>
                    <a:lnTo>
                      <a:pt x="233" y="680"/>
                    </a:lnTo>
                    <a:lnTo>
                      <a:pt x="249" y="681"/>
                    </a:lnTo>
                    <a:lnTo>
                      <a:pt x="249" y="681"/>
                    </a:lnTo>
                    <a:lnTo>
                      <a:pt x="265" y="680"/>
                    </a:lnTo>
                    <a:lnTo>
                      <a:pt x="281" y="679"/>
                    </a:lnTo>
                    <a:lnTo>
                      <a:pt x="297" y="677"/>
                    </a:lnTo>
                    <a:lnTo>
                      <a:pt x="312" y="674"/>
                    </a:lnTo>
                    <a:lnTo>
                      <a:pt x="327" y="671"/>
                    </a:lnTo>
                    <a:lnTo>
                      <a:pt x="342" y="667"/>
                    </a:lnTo>
                    <a:lnTo>
                      <a:pt x="356" y="662"/>
                    </a:lnTo>
                    <a:lnTo>
                      <a:pt x="370" y="656"/>
                    </a:lnTo>
                    <a:lnTo>
                      <a:pt x="384" y="650"/>
                    </a:lnTo>
                    <a:lnTo>
                      <a:pt x="398" y="643"/>
                    </a:lnTo>
                    <a:lnTo>
                      <a:pt x="411" y="636"/>
                    </a:lnTo>
                    <a:lnTo>
                      <a:pt x="424" y="628"/>
                    </a:lnTo>
                    <a:lnTo>
                      <a:pt x="436" y="619"/>
                    </a:lnTo>
                    <a:lnTo>
                      <a:pt x="447" y="609"/>
                    </a:lnTo>
                    <a:lnTo>
                      <a:pt x="458" y="599"/>
                    </a:lnTo>
                    <a:lnTo>
                      <a:pt x="469" y="589"/>
                    </a:lnTo>
                    <a:lnTo>
                      <a:pt x="479" y="578"/>
                    </a:lnTo>
                    <a:lnTo>
                      <a:pt x="489" y="567"/>
                    </a:lnTo>
                    <a:lnTo>
                      <a:pt x="499" y="556"/>
                    </a:lnTo>
                    <a:lnTo>
                      <a:pt x="508" y="543"/>
                    </a:lnTo>
                    <a:lnTo>
                      <a:pt x="516" y="531"/>
                    </a:lnTo>
                    <a:lnTo>
                      <a:pt x="523" y="518"/>
                    </a:lnTo>
                    <a:lnTo>
                      <a:pt x="530" y="504"/>
                    </a:lnTo>
                    <a:lnTo>
                      <a:pt x="536" y="490"/>
                    </a:lnTo>
                    <a:lnTo>
                      <a:pt x="542" y="476"/>
                    </a:lnTo>
                    <a:lnTo>
                      <a:pt x="547" y="462"/>
                    </a:lnTo>
                    <a:lnTo>
                      <a:pt x="551" y="447"/>
                    </a:lnTo>
                    <a:lnTo>
                      <a:pt x="554" y="432"/>
                    </a:lnTo>
                    <a:lnTo>
                      <a:pt x="557" y="417"/>
                    </a:lnTo>
                    <a:lnTo>
                      <a:pt x="559" y="401"/>
                    </a:lnTo>
                    <a:lnTo>
                      <a:pt x="560" y="385"/>
                    </a:lnTo>
                    <a:lnTo>
                      <a:pt x="561" y="369"/>
                    </a:lnTo>
                    <a:lnTo>
                      <a:pt x="561" y="369"/>
                    </a:lnTo>
                    <a:lnTo>
                      <a:pt x="560" y="353"/>
                    </a:lnTo>
                    <a:lnTo>
                      <a:pt x="559" y="337"/>
                    </a:lnTo>
                    <a:lnTo>
                      <a:pt x="557" y="322"/>
                    </a:lnTo>
                    <a:lnTo>
                      <a:pt x="554" y="306"/>
                    </a:lnTo>
                    <a:lnTo>
                      <a:pt x="551" y="291"/>
                    </a:lnTo>
                    <a:lnTo>
                      <a:pt x="547" y="276"/>
                    </a:lnTo>
                    <a:lnTo>
                      <a:pt x="542" y="262"/>
                    </a:lnTo>
                    <a:lnTo>
                      <a:pt x="536" y="248"/>
                    </a:lnTo>
                    <a:lnTo>
                      <a:pt x="530" y="234"/>
                    </a:lnTo>
                    <a:lnTo>
                      <a:pt x="523" y="221"/>
                    </a:lnTo>
                    <a:lnTo>
                      <a:pt x="516" y="207"/>
                    </a:lnTo>
                    <a:lnTo>
                      <a:pt x="508" y="195"/>
                    </a:lnTo>
                    <a:lnTo>
                      <a:pt x="499" y="182"/>
                    </a:lnTo>
                    <a:lnTo>
                      <a:pt x="489" y="171"/>
                    </a:lnTo>
                    <a:lnTo>
                      <a:pt x="479" y="160"/>
                    </a:lnTo>
                    <a:lnTo>
                      <a:pt x="469" y="149"/>
                    </a:lnTo>
                    <a:lnTo>
                      <a:pt x="458" y="139"/>
                    </a:lnTo>
                    <a:lnTo>
                      <a:pt x="447" y="129"/>
                    </a:lnTo>
                    <a:lnTo>
                      <a:pt x="436" y="120"/>
                    </a:lnTo>
                    <a:lnTo>
                      <a:pt x="424" y="111"/>
                    </a:lnTo>
                    <a:lnTo>
                      <a:pt x="411" y="102"/>
                    </a:lnTo>
                    <a:lnTo>
                      <a:pt x="398" y="95"/>
                    </a:lnTo>
                    <a:lnTo>
                      <a:pt x="384" y="88"/>
                    </a:lnTo>
                    <a:lnTo>
                      <a:pt x="370" y="82"/>
                    </a:lnTo>
                    <a:lnTo>
                      <a:pt x="356" y="76"/>
                    </a:lnTo>
                    <a:lnTo>
                      <a:pt x="342" y="71"/>
                    </a:lnTo>
                    <a:lnTo>
                      <a:pt x="327" y="67"/>
                    </a:lnTo>
                    <a:lnTo>
                      <a:pt x="312" y="64"/>
                    </a:lnTo>
                    <a:lnTo>
                      <a:pt x="297" y="61"/>
                    </a:lnTo>
                    <a:lnTo>
                      <a:pt x="281" y="59"/>
                    </a:lnTo>
                    <a:lnTo>
                      <a:pt x="265" y="58"/>
                    </a:lnTo>
                    <a:lnTo>
                      <a:pt x="249" y="57"/>
                    </a:lnTo>
                    <a:lnTo>
                      <a:pt x="249" y="57"/>
                    </a:lnTo>
                    <a:lnTo>
                      <a:pt x="235" y="58"/>
                    </a:lnTo>
                    <a:lnTo>
                      <a:pt x="222" y="59"/>
                    </a:lnTo>
                    <a:lnTo>
                      <a:pt x="208" y="60"/>
                    </a:lnTo>
                    <a:lnTo>
                      <a:pt x="195" y="62"/>
                    </a:lnTo>
                    <a:lnTo>
                      <a:pt x="167" y="68"/>
                    </a:lnTo>
                    <a:lnTo>
                      <a:pt x="141" y="76"/>
                    </a:lnTo>
                    <a:lnTo>
                      <a:pt x="116" y="87"/>
                    </a:lnTo>
                    <a:lnTo>
                      <a:pt x="92" y="100"/>
                    </a:lnTo>
                    <a:lnTo>
                      <a:pt x="79" y="108"/>
                    </a:lnTo>
                    <a:lnTo>
                      <a:pt x="68" y="115"/>
                    </a:lnTo>
                    <a:lnTo>
                      <a:pt x="57" y="124"/>
                    </a:lnTo>
                    <a:lnTo>
                      <a:pt x="46" y="132"/>
                    </a:lnTo>
                    <a:lnTo>
                      <a:pt x="46" y="132"/>
                    </a:lnTo>
                    <a:lnTo>
                      <a:pt x="42" y="136"/>
                    </a:lnTo>
                    <a:lnTo>
                      <a:pt x="37" y="138"/>
                    </a:lnTo>
                    <a:lnTo>
                      <a:pt x="31" y="139"/>
                    </a:lnTo>
                    <a:lnTo>
                      <a:pt x="26" y="139"/>
                    </a:lnTo>
                    <a:lnTo>
                      <a:pt x="21" y="138"/>
                    </a:lnTo>
                    <a:lnTo>
                      <a:pt x="16" y="136"/>
                    </a:lnTo>
                    <a:lnTo>
                      <a:pt x="11" y="133"/>
                    </a:lnTo>
                    <a:lnTo>
                      <a:pt x="7" y="129"/>
                    </a:lnTo>
                    <a:lnTo>
                      <a:pt x="7" y="129"/>
                    </a:lnTo>
                    <a:lnTo>
                      <a:pt x="4" y="125"/>
                    </a:lnTo>
                    <a:lnTo>
                      <a:pt x="2" y="119"/>
                    </a:lnTo>
                    <a:lnTo>
                      <a:pt x="0" y="114"/>
                    </a:lnTo>
                    <a:lnTo>
                      <a:pt x="0" y="109"/>
                    </a:lnTo>
                    <a:lnTo>
                      <a:pt x="1" y="102"/>
                    </a:lnTo>
                    <a:lnTo>
                      <a:pt x="3" y="97"/>
                    </a:lnTo>
                    <a:lnTo>
                      <a:pt x="6" y="93"/>
                    </a:lnTo>
                    <a:lnTo>
                      <a:pt x="10" y="89"/>
                    </a:lnTo>
                    <a:lnTo>
                      <a:pt x="10" y="89"/>
                    </a:lnTo>
                    <a:lnTo>
                      <a:pt x="23" y="78"/>
                    </a:lnTo>
                    <a:lnTo>
                      <a:pt x="36" y="69"/>
                    </a:lnTo>
                    <a:lnTo>
                      <a:pt x="49" y="60"/>
                    </a:lnTo>
                    <a:lnTo>
                      <a:pt x="63" y="51"/>
                    </a:lnTo>
                    <a:lnTo>
                      <a:pt x="77" y="43"/>
                    </a:lnTo>
                    <a:lnTo>
                      <a:pt x="92" y="36"/>
                    </a:lnTo>
                    <a:lnTo>
                      <a:pt x="107" y="30"/>
                    </a:lnTo>
                    <a:lnTo>
                      <a:pt x="122" y="24"/>
                    </a:lnTo>
                    <a:lnTo>
                      <a:pt x="137" y="19"/>
                    </a:lnTo>
                    <a:lnTo>
                      <a:pt x="152" y="14"/>
                    </a:lnTo>
                    <a:lnTo>
                      <a:pt x="168" y="10"/>
                    </a:lnTo>
                    <a:lnTo>
                      <a:pt x="184" y="7"/>
                    </a:lnTo>
                    <a:lnTo>
                      <a:pt x="201" y="3"/>
                    </a:lnTo>
                    <a:lnTo>
                      <a:pt x="217" y="2"/>
                    </a:lnTo>
                    <a:lnTo>
                      <a:pt x="233" y="1"/>
                    </a:lnTo>
                    <a:lnTo>
                      <a:pt x="249" y="0"/>
                    </a:lnTo>
                    <a:lnTo>
                      <a:pt x="249" y="0"/>
                    </a:lnTo>
                    <a:lnTo>
                      <a:pt x="268" y="1"/>
                    </a:lnTo>
                    <a:lnTo>
                      <a:pt x="286" y="2"/>
                    </a:lnTo>
                    <a:lnTo>
                      <a:pt x="306" y="5"/>
                    </a:lnTo>
                    <a:lnTo>
                      <a:pt x="323" y="9"/>
                    </a:lnTo>
                    <a:lnTo>
                      <a:pt x="341" y="13"/>
                    </a:lnTo>
                    <a:lnTo>
                      <a:pt x="358" y="18"/>
                    </a:lnTo>
                    <a:lnTo>
                      <a:pt x="375" y="23"/>
                    </a:lnTo>
                    <a:lnTo>
                      <a:pt x="393" y="30"/>
                    </a:lnTo>
                    <a:lnTo>
                      <a:pt x="409" y="37"/>
                    </a:lnTo>
                    <a:lnTo>
                      <a:pt x="425" y="45"/>
                    </a:lnTo>
                    <a:lnTo>
                      <a:pt x="440" y="54"/>
                    </a:lnTo>
                    <a:lnTo>
                      <a:pt x="455" y="64"/>
                    </a:lnTo>
                    <a:lnTo>
                      <a:pt x="469" y="74"/>
                    </a:lnTo>
                    <a:lnTo>
                      <a:pt x="483" y="85"/>
                    </a:lnTo>
                    <a:lnTo>
                      <a:pt x="497" y="96"/>
                    </a:lnTo>
                    <a:lnTo>
                      <a:pt x="510" y="109"/>
                    </a:lnTo>
                    <a:lnTo>
                      <a:pt x="522" y="122"/>
                    </a:lnTo>
                    <a:lnTo>
                      <a:pt x="533" y="135"/>
                    </a:lnTo>
                    <a:lnTo>
                      <a:pt x="544" y="149"/>
                    </a:lnTo>
                    <a:lnTo>
                      <a:pt x="554" y="163"/>
                    </a:lnTo>
                    <a:lnTo>
                      <a:pt x="564" y="178"/>
                    </a:lnTo>
                    <a:lnTo>
                      <a:pt x="573" y="193"/>
                    </a:lnTo>
                    <a:lnTo>
                      <a:pt x="581" y="210"/>
                    </a:lnTo>
                    <a:lnTo>
                      <a:pt x="588" y="226"/>
                    </a:lnTo>
                    <a:lnTo>
                      <a:pt x="596" y="243"/>
                    </a:lnTo>
                    <a:lnTo>
                      <a:pt x="601" y="260"/>
                    </a:lnTo>
                    <a:lnTo>
                      <a:pt x="606" y="277"/>
                    </a:lnTo>
                    <a:lnTo>
                      <a:pt x="610" y="295"/>
                    </a:lnTo>
                    <a:lnTo>
                      <a:pt x="614" y="314"/>
                    </a:lnTo>
                    <a:lnTo>
                      <a:pt x="616" y="332"/>
                    </a:lnTo>
                    <a:lnTo>
                      <a:pt x="617" y="350"/>
                    </a:lnTo>
                    <a:lnTo>
                      <a:pt x="618" y="369"/>
                    </a:lnTo>
                    <a:lnTo>
                      <a:pt x="618" y="369"/>
                    </a:lnTo>
                    <a:lnTo>
                      <a:pt x="617" y="388"/>
                    </a:lnTo>
                    <a:lnTo>
                      <a:pt x="616" y="406"/>
                    </a:lnTo>
                    <a:lnTo>
                      <a:pt x="614" y="425"/>
                    </a:lnTo>
                    <a:lnTo>
                      <a:pt x="610" y="443"/>
                    </a:lnTo>
                    <a:lnTo>
                      <a:pt x="606" y="461"/>
                    </a:lnTo>
                    <a:lnTo>
                      <a:pt x="601" y="478"/>
                    </a:lnTo>
                    <a:lnTo>
                      <a:pt x="596" y="495"/>
                    </a:lnTo>
                    <a:lnTo>
                      <a:pt x="588" y="512"/>
                    </a:lnTo>
                    <a:lnTo>
                      <a:pt x="581" y="529"/>
                    </a:lnTo>
                    <a:lnTo>
                      <a:pt x="573" y="545"/>
                    </a:lnTo>
                    <a:lnTo>
                      <a:pt x="564" y="560"/>
                    </a:lnTo>
                    <a:lnTo>
                      <a:pt x="554" y="575"/>
                    </a:lnTo>
                    <a:lnTo>
                      <a:pt x="544" y="589"/>
                    </a:lnTo>
                    <a:lnTo>
                      <a:pt x="533" y="603"/>
                    </a:lnTo>
                    <a:lnTo>
                      <a:pt x="522" y="617"/>
                    </a:lnTo>
                    <a:lnTo>
                      <a:pt x="510" y="630"/>
                    </a:lnTo>
                    <a:lnTo>
                      <a:pt x="497" y="642"/>
                    </a:lnTo>
                    <a:lnTo>
                      <a:pt x="483" y="653"/>
                    </a:lnTo>
                    <a:lnTo>
                      <a:pt x="469" y="664"/>
                    </a:lnTo>
                    <a:lnTo>
                      <a:pt x="455" y="674"/>
                    </a:lnTo>
                    <a:lnTo>
                      <a:pt x="440" y="684"/>
                    </a:lnTo>
                    <a:lnTo>
                      <a:pt x="425" y="693"/>
                    </a:lnTo>
                    <a:lnTo>
                      <a:pt x="409" y="701"/>
                    </a:lnTo>
                    <a:lnTo>
                      <a:pt x="393" y="708"/>
                    </a:lnTo>
                    <a:lnTo>
                      <a:pt x="375" y="715"/>
                    </a:lnTo>
                    <a:lnTo>
                      <a:pt x="358" y="721"/>
                    </a:lnTo>
                    <a:lnTo>
                      <a:pt x="341" y="726"/>
                    </a:lnTo>
                    <a:lnTo>
                      <a:pt x="323" y="730"/>
                    </a:lnTo>
                    <a:lnTo>
                      <a:pt x="306" y="734"/>
                    </a:lnTo>
                    <a:lnTo>
                      <a:pt x="286" y="736"/>
                    </a:lnTo>
                    <a:lnTo>
                      <a:pt x="268" y="737"/>
                    </a:lnTo>
                    <a:lnTo>
                      <a:pt x="249" y="738"/>
                    </a:lnTo>
                    <a:lnTo>
                      <a:pt x="249" y="7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338">
                <a:extLst>
                  <a:ext uri="{FF2B5EF4-FFF2-40B4-BE49-F238E27FC236}">
                    <a16:creationId xmlns:a16="http://schemas.microsoft.com/office/drawing/2014/main" xmlns="" id="{6018D512-0D0C-4241-910E-AAC5A782EB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4963" y="4329113"/>
                <a:ext cx="157163" cy="152400"/>
              </a:xfrm>
              <a:custGeom>
                <a:avLst/>
                <a:gdLst>
                  <a:gd name="T0" fmla="*/ 179 w 598"/>
                  <a:gd name="T1" fmla="*/ 577 h 577"/>
                  <a:gd name="T2" fmla="*/ 179 w 598"/>
                  <a:gd name="T3" fmla="*/ 577 h 577"/>
                  <a:gd name="T4" fmla="*/ 174 w 598"/>
                  <a:gd name="T5" fmla="*/ 577 h 577"/>
                  <a:gd name="T6" fmla="*/ 169 w 598"/>
                  <a:gd name="T7" fmla="*/ 575 h 577"/>
                  <a:gd name="T8" fmla="*/ 164 w 598"/>
                  <a:gd name="T9" fmla="*/ 572 h 577"/>
                  <a:gd name="T10" fmla="*/ 160 w 598"/>
                  <a:gd name="T11" fmla="*/ 568 h 577"/>
                  <a:gd name="T12" fmla="*/ 8 w 598"/>
                  <a:gd name="T13" fmla="*/ 417 h 577"/>
                  <a:gd name="T14" fmla="*/ 8 w 598"/>
                  <a:gd name="T15" fmla="*/ 417 h 577"/>
                  <a:gd name="T16" fmla="*/ 5 w 598"/>
                  <a:gd name="T17" fmla="*/ 413 h 577"/>
                  <a:gd name="T18" fmla="*/ 2 w 598"/>
                  <a:gd name="T19" fmla="*/ 408 h 577"/>
                  <a:gd name="T20" fmla="*/ 0 w 598"/>
                  <a:gd name="T21" fmla="*/ 403 h 577"/>
                  <a:gd name="T22" fmla="*/ 0 w 598"/>
                  <a:gd name="T23" fmla="*/ 398 h 577"/>
                  <a:gd name="T24" fmla="*/ 0 w 598"/>
                  <a:gd name="T25" fmla="*/ 392 h 577"/>
                  <a:gd name="T26" fmla="*/ 2 w 598"/>
                  <a:gd name="T27" fmla="*/ 387 h 577"/>
                  <a:gd name="T28" fmla="*/ 5 w 598"/>
                  <a:gd name="T29" fmla="*/ 382 h 577"/>
                  <a:gd name="T30" fmla="*/ 8 w 598"/>
                  <a:gd name="T31" fmla="*/ 378 h 577"/>
                  <a:gd name="T32" fmla="*/ 8 w 598"/>
                  <a:gd name="T33" fmla="*/ 378 h 577"/>
                  <a:gd name="T34" fmla="*/ 14 w 598"/>
                  <a:gd name="T35" fmla="*/ 374 h 577"/>
                  <a:gd name="T36" fmla="*/ 18 w 598"/>
                  <a:gd name="T37" fmla="*/ 372 h 577"/>
                  <a:gd name="T38" fmla="*/ 24 w 598"/>
                  <a:gd name="T39" fmla="*/ 370 h 577"/>
                  <a:gd name="T40" fmla="*/ 29 w 598"/>
                  <a:gd name="T41" fmla="*/ 370 h 577"/>
                  <a:gd name="T42" fmla="*/ 34 w 598"/>
                  <a:gd name="T43" fmla="*/ 370 h 577"/>
                  <a:gd name="T44" fmla="*/ 39 w 598"/>
                  <a:gd name="T45" fmla="*/ 372 h 577"/>
                  <a:gd name="T46" fmla="*/ 44 w 598"/>
                  <a:gd name="T47" fmla="*/ 374 h 577"/>
                  <a:gd name="T48" fmla="*/ 49 w 598"/>
                  <a:gd name="T49" fmla="*/ 378 h 577"/>
                  <a:gd name="T50" fmla="*/ 176 w 598"/>
                  <a:gd name="T51" fmla="*/ 505 h 577"/>
                  <a:gd name="T52" fmla="*/ 547 w 598"/>
                  <a:gd name="T53" fmla="*/ 11 h 577"/>
                  <a:gd name="T54" fmla="*/ 547 w 598"/>
                  <a:gd name="T55" fmla="*/ 11 h 577"/>
                  <a:gd name="T56" fmla="*/ 551 w 598"/>
                  <a:gd name="T57" fmla="*/ 7 h 577"/>
                  <a:gd name="T58" fmla="*/ 556 w 598"/>
                  <a:gd name="T59" fmla="*/ 4 h 577"/>
                  <a:gd name="T60" fmla="*/ 561 w 598"/>
                  <a:gd name="T61" fmla="*/ 2 h 577"/>
                  <a:gd name="T62" fmla="*/ 566 w 598"/>
                  <a:gd name="T63" fmla="*/ 0 h 577"/>
                  <a:gd name="T64" fmla="*/ 571 w 598"/>
                  <a:gd name="T65" fmla="*/ 0 h 577"/>
                  <a:gd name="T66" fmla="*/ 577 w 598"/>
                  <a:gd name="T67" fmla="*/ 1 h 577"/>
                  <a:gd name="T68" fmla="*/ 582 w 598"/>
                  <a:gd name="T69" fmla="*/ 3 h 577"/>
                  <a:gd name="T70" fmla="*/ 587 w 598"/>
                  <a:gd name="T71" fmla="*/ 6 h 577"/>
                  <a:gd name="T72" fmla="*/ 587 w 598"/>
                  <a:gd name="T73" fmla="*/ 6 h 577"/>
                  <a:gd name="T74" fmla="*/ 591 w 598"/>
                  <a:gd name="T75" fmla="*/ 10 h 577"/>
                  <a:gd name="T76" fmla="*/ 594 w 598"/>
                  <a:gd name="T77" fmla="*/ 14 h 577"/>
                  <a:gd name="T78" fmla="*/ 596 w 598"/>
                  <a:gd name="T79" fmla="*/ 19 h 577"/>
                  <a:gd name="T80" fmla="*/ 598 w 598"/>
                  <a:gd name="T81" fmla="*/ 24 h 577"/>
                  <a:gd name="T82" fmla="*/ 598 w 598"/>
                  <a:gd name="T83" fmla="*/ 30 h 577"/>
                  <a:gd name="T84" fmla="*/ 597 w 598"/>
                  <a:gd name="T85" fmla="*/ 35 h 577"/>
                  <a:gd name="T86" fmla="*/ 595 w 598"/>
                  <a:gd name="T87" fmla="*/ 40 h 577"/>
                  <a:gd name="T88" fmla="*/ 592 w 598"/>
                  <a:gd name="T89" fmla="*/ 45 h 577"/>
                  <a:gd name="T90" fmla="*/ 202 w 598"/>
                  <a:gd name="T91" fmla="*/ 565 h 577"/>
                  <a:gd name="T92" fmla="*/ 202 w 598"/>
                  <a:gd name="T93" fmla="*/ 565 h 577"/>
                  <a:gd name="T94" fmla="*/ 198 w 598"/>
                  <a:gd name="T95" fmla="*/ 570 h 577"/>
                  <a:gd name="T96" fmla="*/ 193 w 598"/>
                  <a:gd name="T97" fmla="*/ 574 h 577"/>
                  <a:gd name="T98" fmla="*/ 187 w 598"/>
                  <a:gd name="T99" fmla="*/ 576 h 577"/>
                  <a:gd name="T100" fmla="*/ 181 w 598"/>
                  <a:gd name="T101" fmla="*/ 577 h 577"/>
                  <a:gd name="T102" fmla="*/ 181 w 598"/>
                  <a:gd name="T103" fmla="*/ 577 h 577"/>
                  <a:gd name="T104" fmla="*/ 179 w 598"/>
                  <a:gd name="T105" fmla="*/ 577 h 577"/>
                  <a:gd name="T106" fmla="*/ 179 w 598"/>
                  <a:gd name="T107" fmla="*/ 577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98" h="577">
                    <a:moveTo>
                      <a:pt x="179" y="577"/>
                    </a:moveTo>
                    <a:lnTo>
                      <a:pt x="179" y="577"/>
                    </a:lnTo>
                    <a:lnTo>
                      <a:pt x="174" y="577"/>
                    </a:lnTo>
                    <a:lnTo>
                      <a:pt x="169" y="575"/>
                    </a:lnTo>
                    <a:lnTo>
                      <a:pt x="164" y="572"/>
                    </a:lnTo>
                    <a:lnTo>
                      <a:pt x="160" y="568"/>
                    </a:lnTo>
                    <a:lnTo>
                      <a:pt x="8" y="417"/>
                    </a:lnTo>
                    <a:lnTo>
                      <a:pt x="8" y="417"/>
                    </a:lnTo>
                    <a:lnTo>
                      <a:pt x="5" y="413"/>
                    </a:lnTo>
                    <a:lnTo>
                      <a:pt x="2" y="408"/>
                    </a:lnTo>
                    <a:lnTo>
                      <a:pt x="0" y="403"/>
                    </a:lnTo>
                    <a:lnTo>
                      <a:pt x="0" y="398"/>
                    </a:lnTo>
                    <a:lnTo>
                      <a:pt x="0" y="392"/>
                    </a:lnTo>
                    <a:lnTo>
                      <a:pt x="2" y="387"/>
                    </a:lnTo>
                    <a:lnTo>
                      <a:pt x="5" y="382"/>
                    </a:lnTo>
                    <a:lnTo>
                      <a:pt x="8" y="378"/>
                    </a:lnTo>
                    <a:lnTo>
                      <a:pt x="8" y="378"/>
                    </a:lnTo>
                    <a:lnTo>
                      <a:pt x="14" y="374"/>
                    </a:lnTo>
                    <a:lnTo>
                      <a:pt x="18" y="372"/>
                    </a:lnTo>
                    <a:lnTo>
                      <a:pt x="24" y="370"/>
                    </a:lnTo>
                    <a:lnTo>
                      <a:pt x="29" y="370"/>
                    </a:lnTo>
                    <a:lnTo>
                      <a:pt x="34" y="370"/>
                    </a:lnTo>
                    <a:lnTo>
                      <a:pt x="39" y="372"/>
                    </a:lnTo>
                    <a:lnTo>
                      <a:pt x="44" y="374"/>
                    </a:lnTo>
                    <a:lnTo>
                      <a:pt x="49" y="378"/>
                    </a:lnTo>
                    <a:lnTo>
                      <a:pt x="176" y="505"/>
                    </a:lnTo>
                    <a:lnTo>
                      <a:pt x="547" y="11"/>
                    </a:lnTo>
                    <a:lnTo>
                      <a:pt x="547" y="11"/>
                    </a:lnTo>
                    <a:lnTo>
                      <a:pt x="551" y="7"/>
                    </a:lnTo>
                    <a:lnTo>
                      <a:pt x="556" y="4"/>
                    </a:lnTo>
                    <a:lnTo>
                      <a:pt x="561" y="2"/>
                    </a:lnTo>
                    <a:lnTo>
                      <a:pt x="566" y="0"/>
                    </a:lnTo>
                    <a:lnTo>
                      <a:pt x="571" y="0"/>
                    </a:lnTo>
                    <a:lnTo>
                      <a:pt x="577" y="1"/>
                    </a:lnTo>
                    <a:lnTo>
                      <a:pt x="582" y="3"/>
                    </a:lnTo>
                    <a:lnTo>
                      <a:pt x="587" y="6"/>
                    </a:lnTo>
                    <a:lnTo>
                      <a:pt x="587" y="6"/>
                    </a:lnTo>
                    <a:lnTo>
                      <a:pt x="591" y="10"/>
                    </a:lnTo>
                    <a:lnTo>
                      <a:pt x="594" y="14"/>
                    </a:lnTo>
                    <a:lnTo>
                      <a:pt x="596" y="19"/>
                    </a:lnTo>
                    <a:lnTo>
                      <a:pt x="598" y="24"/>
                    </a:lnTo>
                    <a:lnTo>
                      <a:pt x="598" y="30"/>
                    </a:lnTo>
                    <a:lnTo>
                      <a:pt x="597" y="35"/>
                    </a:lnTo>
                    <a:lnTo>
                      <a:pt x="595" y="40"/>
                    </a:lnTo>
                    <a:lnTo>
                      <a:pt x="592" y="45"/>
                    </a:lnTo>
                    <a:lnTo>
                      <a:pt x="202" y="565"/>
                    </a:lnTo>
                    <a:lnTo>
                      <a:pt x="202" y="565"/>
                    </a:lnTo>
                    <a:lnTo>
                      <a:pt x="198" y="570"/>
                    </a:lnTo>
                    <a:lnTo>
                      <a:pt x="193" y="574"/>
                    </a:lnTo>
                    <a:lnTo>
                      <a:pt x="187" y="576"/>
                    </a:lnTo>
                    <a:lnTo>
                      <a:pt x="181" y="577"/>
                    </a:lnTo>
                    <a:lnTo>
                      <a:pt x="181" y="577"/>
                    </a:lnTo>
                    <a:lnTo>
                      <a:pt x="179" y="577"/>
                    </a:lnTo>
                    <a:lnTo>
                      <a:pt x="179" y="5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37" name="Oval 236">
            <a:extLst>
              <a:ext uri="{FF2B5EF4-FFF2-40B4-BE49-F238E27FC236}">
                <a16:creationId xmlns:a16="http://schemas.microsoft.com/office/drawing/2014/main" xmlns="" id="{A3FA1443-4ADA-4398-B28C-7814562902B1}"/>
              </a:ext>
            </a:extLst>
          </p:cNvPr>
          <p:cNvSpPr/>
          <p:nvPr/>
        </p:nvSpPr>
        <p:spPr>
          <a:xfrm>
            <a:off x="2018577" y="2500755"/>
            <a:ext cx="2507060" cy="23058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 smtClean="0">
                <a:solidFill>
                  <a:schemeClr val="tx1"/>
                </a:solidFill>
              </a:rPr>
              <a:t>Alat</a:t>
            </a:r>
            <a:r>
              <a:rPr lang="en-US" sz="2800" b="1" dirty="0" smtClean="0">
                <a:solidFill>
                  <a:schemeClr val="tx1"/>
                </a:solidFill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</a:rPr>
              <a:t>dan</a:t>
            </a:r>
            <a:r>
              <a:rPr lang="en-US" sz="2800" b="1" dirty="0" smtClean="0">
                <a:solidFill>
                  <a:schemeClr val="tx1"/>
                </a:solidFill>
              </a:rPr>
              <a:t> </a:t>
            </a:r>
            <a:r>
              <a:rPr lang="en-US" sz="2800" b="1" dirty="0" err="1" smtClean="0">
                <a:solidFill>
                  <a:schemeClr val="tx1"/>
                </a:solidFill>
              </a:rPr>
              <a:t>Bahan</a:t>
            </a:r>
            <a:endParaRPr lang="en-US" sz="2800" b="1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63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807D81EC-2A0F-4FBA-AE40-D8C762DB7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84DD6-BF5F-4334-84FD-85594C5ED652}" type="datetime1">
              <a:rPr lang="en-US" smtClean="0"/>
              <a:t>12/19/2019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E90B539E-328A-4CF8-BE15-4A35C2DA3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CAE1DF-9AA2-46A4-9D05-5CEA4E3CC4AD}" type="slidenum">
              <a:rPr lang="en-US" smtClean="0"/>
              <a:t>5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xmlns="" id="{A3FA1443-4ADA-4398-B28C-7814562902B1}"/>
              </a:ext>
            </a:extLst>
          </p:cNvPr>
          <p:cNvSpPr/>
          <p:nvPr/>
        </p:nvSpPr>
        <p:spPr>
          <a:xfrm>
            <a:off x="188686" y="405343"/>
            <a:ext cx="2728686" cy="226422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innerShdw blurRad="63500" dist="50800" dir="16200000">
              <a:prstClr val="black">
                <a:alpha val="2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Flowchart</a:t>
            </a:r>
            <a:endParaRPr lang="en-US" sz="2800" b="1" dirty="0" smtClean="0">
              <a:solidFill>
                <a:schemeClr val="tx1"/>
              </a:solidFill>
            </a:endParaRPr>
          </a:p>
        </p:txBody>
      </p:sp>
      <p:pic>
        <p:nvPicPr>
          <p:cNvPr id="81" name="Picture 80" descr="C:\Users\Acer id\Downloads\Drawing2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6286" y="405344"/>
            <a:ext cx="8203968" cy="57196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9544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092FA425-193A-48D7-9615-7F9AE73E9E0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9" b="800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2A740879-DEAC-4A8E-B17B-431ACE73FC42}"/>
              </a:ext>
            </a:extLst>
          </p:cNvPr>
          <p:cNvSpPr/>
          <p:nvPr/>
        </p:nvSpPr>
        <p:spPr>
          <a:xfrm>
            <a:off x="-28800" y="-40903"/>
            <a:ext cx="12220800" cy="6939806"/>
          </a:xfrm>
          <a:prstGeom prst="rect">
            <a:avLst/>
          </a:prstGeom>
          <a:solidFill>
            <a:schemeClr val="tx1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3F01E91-BFC6-4B88-B360-6A4B7D2AC575}"/>
              </a:ext>
            </a:extLst>
          </p:cNvPr>
          <p:cNvSpPr/>
          <p:nvPr/>
        </p:nvSpPr>
        <p:spPr>
          <a:xfrm>
            <a:off x="4048" y="4067385"/>
            <a:ext cx="6038286" cy="10506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r>
              <a:rPr lang="en-US" dirty="0"/>
              <a:t>Input </a:t>
            </a:r>
            <a:r>
              <a:rPr lang="en-US" dirty="0" smtClean="0"/>
              <a:t>(sensor </a:t>
            </a:r>
            <a:r>
              <a:rPr lang="en-US" dirty="0" err="1"/>
              <a:t>hujan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sensor </a:t>
            </a:r>
            <a:r>
              <a:rPr lang="en-US" dirty="0" err="1"/>
              <a:t>cahaya</a:t>
            </a:r>
            <a:r>
              <a:rPr lang="en-US" dirty="0"/>
              <a:t>) :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langkah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masukkan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diproses</a:t>
            </a:r>
            <a:r>
              <a:rPr lang="en-US" dirty="0"/>
              <a:t> </a:t>
            </a:r>
            <a:r>
              <a:rPr lang="en-US" dirty="0" smtClean="0"/>
              <a:t>di </a:t>
            </a:r>
            <a:r>
              <a:rPr lang="en-US" dirty="0"/>
              <a:t>controller.</a:t>
            </a:r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3808AF44-29C0-40B8-888D-09D136836A92}"/>
              </a:ext>
            </a:extLst>
          </p:cNvPr>
          <p:cNvSpPr/>
          <p:nvPr/>
        </p:nvSpPr>
        <p:spPr>
          <a:xfrm>
            <a:off x="6071134" y="4070029"/>
            <a:ext cx="5816066" cy="105061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lvl="2"/>
            <a:r>
              <a:rPr lang="en-US" dirty="0"/>
              <a:t>Controller :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proses yang </a:t>
            </a:r>
            <a:r>
              <a:rPr lang="en-US" dirty="0" err="1"/>
              <a:t>berfungsi</a:t>
            </a:r>
            <a:r>
              <a:rPr lang="en-US" dirty="0"/>
              <a:t> </a:t>
            </a:r>
            <a:r>
              <a:rPr lang="en-US" dirty="0" err="1"/>
              <a:t>memproses</a:t>
            </a:r>
            <a:r>
              <a:rPr lang="en-US" dirty="0"/>
              <a:t>  data </a:t>
            </a:r>
            <a:r>
              <a:rPr lang="en-US" dirty="0" err="1"/>
              <a:t>masukkan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dikirim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inputan</a:t>
            </a:r>
            <a:r>
              <a:rPr lang="en-US" dirty="0"/>
              <a:t> yang </a:t>
            </a:r>
            <a:r>
              <a:rPr lang="en-US" dirty="0" err="1"/>
              <a:t>selanjutnya</a:t>
            </a:r>
            <a:r>
              <a:rPr lang="en-US" dirty="0"/>
              <a:t> </a:t>
            </a:r>
            <a:r>
              <a:rPr lang="en-US" dirty="0" err="1"/>
              <a:t>ditampilkan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bagian</a:t>
            </a:r>
            <a:r>
              <a:rPr lang="en-US" dirty="0"/>
              <a:t> output/</a:t>
            </a:r>
            <a:r>
              <a:rPr lang="en-US" dirty="0" err="1"/>
              <a:t>keluaran</a:t>
            </a:r>
            <a:r>
              <a:rPr lang="en-US" dirty="0"/>
              <a:t>.</a:t>
            </a:r>
            <a:endParaRPr lang="en-US" sz="1600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xmlns="" id="{A00116C0-A30E-492C-A2CE-C07606E06CC4}"/>
              </a:ext>
            </a:extLst>
          </p:cNvPr>
          <p:cNvSpPr/>
          <p:nvPr/>
        </p:nvSpPr>
        <p:spPr>
          <a:xfrm>
            <a:off x="1155700" y="3347194"/>
            <a:ext cx="736600" cy="7366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17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7B92DD83-2D03-451B-B5DB-64F00A292906}"/>
              </a:ext>
            </a:extLst>
          </p:cNvPr>
          <p:cNvSpPr/>
          <p:nvPr/>
        </p:nvSpPr>
        <p:spPr>
          <a:xfrm>
            <a:off x="7251700" y="3347194"/>
            <a:ext cx="736600" cy="7366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175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+mn-ea"/>
              <a:cs typeface="+mn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A022DA2C-0D8D-4E59-A6FE-A0A76CAA047F}"/>
              </a:ext>
            </a:extLst>
          </p:cNvPr>
          <p:cNvCxnSpPr/>
          <p:nvPr/>
        </p:nvCxnSpPr>
        <p:spPr>
          <a:xfrm>
            <a:off x="9702800" y="-167334"/>
            <a:ext cx="1709639" cy="170963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xmlns="" id="{3F7AC49F-EF93-4AAA-8384-5FA6A54BE642}"/>
              </a:ext>
            </a:extLst>
          </p:cNvPr>
          <p:cNvCxnSpPr/>
          <p:nvPr/>
        </p:nvCxnSpPr>
        <p:spPr>
          <a:xfrm>
            <a:off x="-461119" y="2243980"/>
            <a:ext cx="1709639" cy="1709639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7939C2AB-9D2A-4354-A00F-292D0670BAD8}"/>
              </a:ext>
            </a:extLst>
          </p:cNvPr>
          <p:cNvSpPr txBox="1"/>
          <p:nvPr/>
        </p:nvSpPr>
        <p:spPr>
          <a:xfrm>
            <a:off x="3806927" y="2564906"/>
            <a:ext cx="7229373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+mn-cs"/>
            </a:endParaRP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xmlns="" id="{DB9588B8-7A0A-4C91-9587-52EE55CBC4EE}"/>
              </a:ext>
            </a:extLst>
          </p:cNvPr>
          <p:cNvGrpSpPr/>
          <p:nvPr/>
        </p:nvGrpSpPr>
        <p:grpSpPr>
          <a:xfrm>
            <a:off x="1381919" y="3573364"/>
            <a:ext cx="284163" cy="284162"/>
            <a:chOff x="11033125" y="1349375"/>
            <a:chExt cx="284163" cy="284162"/>
          </a:xfrm>
          <a:solidFill>
            <a:schemeClr val="bg1"/>
          </a:solidFill>
        </p:grpSpPr>
        <p:sp>
          <p:nvSpPr>
            <p:cNvPr id="120" name="Freeform 331">
              <a:extLst>
                <a:ext uri="{FF2B5EF4-FFF2-40B4-BE49-F238E27FC236}">
                  <a16:creationId xmlns:a16="http://schemas.microsoft.com/office/drawing/2014/main" xmlns="" id="{8BDF66CA-C2FD-4815-A51A-C6A3A09E97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33138" y="1385888"/>
              <a:ext cx="84138" cy="77787"/>
            </a:xfrm>
            <a:custGeom>
              <a:avLst/>
              <a:gdLst>
                <a:gd name="T0" fmla="*/ 167 w 268"/>
                <a:gd name="T1" fmla="*/ 133 h 246"/>
                <a:gd name="T2" fmla="*/ 164 w 268"/>
                <a:gd name="T3" fmla="*/ 142 h 246"/>
                <a:gd name="T4" fmla="*/ 178 w 268"/>
                <a:gd name="T5" fmla="*/ 188 h 246"/>
                <a:gd name="T6" fmla="*/ 139 w 268"/>
                <a:gd name="T7" fmla="*/ 157 h 246"/>
                <a:gd name="T8" fmla="*/ 129 w 268"/>
                <a:gd name="T9" fmla="*/ 157 h 246"/>
                <a:gd name="T10" fmla="*/ 90 w 268"/>
                <a:gd name="T11" fmla="*/ 188 h 246"/>
                <a:gd name="T12" fmla="*/ 105 w 268"/>
                <a:gd name="T13" fmla="*/ 142 h 246"/>
                <a:gd name="T14" fmla="*/ 101 w 268"/>
                <a:gd name="T15" fmla="*/ 133 h 246"/>
                <a:gd name="T16" fmla="*/ 58 w 268"/>
                <a:gd name="T17" fmla="*/ 97 h 246"/>
                <a:gd name="T18" fmla="*/ 109 w 268"/>
                <a:gd name="T19" fmla="*/ 96 h 246"/>
                <a:gd name="T20" fmla="*/ 115 w 268"/>
                <a:gd name="T21" fmla="*/ 91 h 246"/>
                <a:gd name="T22" fmla="*/ 133 w 268"/>
                <a:gd name="T23" fmla="*/ 52 h 246"/>
                <a:gd name="T24" fmla="*/ 153 w 268"/>
                <a:gd name="T25" fmla="*/ 91 h 246"/>
                <a:gd name="T26" fmla="*/ 160 w 268"/>
                <a:gd name="T27" fmla="*/ 96 h 246"/>
                <a:gd name="T28" fmla="*/ 212 w 268"/>
                <a:gd name="T29" fmla="*/ 97 h 246"/>
                <a:gd name="T30" fmla="*/ 254 w 268"/>
                <a:gd name="T31" fmla="*/ 67 h 246"/>
                <a:gd name="T32" fmla="*/ 146 w 268"/>
                <a:gd name="T33" fmla="*/ 9 h 246"/>
                <a:gd name="T34" fmla="*/ 141 w 268"/>
                <a:gd name="T35" fmla="*/ 3 h 246"/>
                <a:gd name="T36" fmla="*/ 132 w 268"/>
                <a:gd name="T37" fmla="*/ 0 h 246"/>
                <a:gd name="T38" fmla="*/ 125 w 268"/>
                <a:gd name="T39" fmla="*/ 3 h 246"/>
                <a:gd name="T40" fmla="*/ 120 w 268"/>
                <a:gd name="T41" fmla="*/ 9 h 246"/>
                <a:gd name="T42" fmla="*/ 15 w 268"/>
                <a:gd name="T43" fmla="*/ 67 h 246"/>
                <a:gd name="T44" fmla="*/ 6 w 268"/>
                <a:gd name="T45" fmla="*/ 69 h 246"/>
                <a:gd name="T46" fmla="*/ 1 w 268"/>
                <a:gd name="T47" fmla="*/ 76 h 246"/>
                <a:gd name="T48" fmla="*/ 0 w 268"/>
                <a:gd name="T49" fmla="*/ 86 h 246"/>
                <a:gd name="T50" fmla="*/ 5 w 268"/>
                <a:gd name="T51" fmla="*/ 93 h 246"/>
                <a:gd name="T52" fmla="*/ 46 w 268"/>
                <a:gd name="T53" fmla="*/ 226 h 246"/>
                <a:gd name="T54" fmla="*/ 46 w 268"/>
                <a:gd name="T55" fmla="*/ 236 h 246"/>
                <a:gd name="T56" fmla="*/ 51 w 268"/>
                <a:gd name="T57" fmla="*/ 243 h 246"/>
                <a:gd name="T58" fmla="*/ 60 w 268"/>
                <a:gd name="T59" fmla="*/ 246 h 246"/>
                <a:gd name="T60" fmla="*/ 69 w 268"/>
                <a:gd name="T61" fmla="*/ 242 h 246"/>
                <a:gd name="T62" fmla="*/ 200 w 268"/>
                <a:gd name="T63" fmla="*/ 242 h 246"/>
                <a:gd name="T64" fmla="*/ 209 w 268"/>
                <a:gd name="T65" fmla="*/ 246 h 246"/>
                <a:gd name="T66" fmla="*/ 218 w 268"/>
                <a:gd name="T67" fmla="*/ 243 h 246"/>
                <a:gd name="T68" fmla="*/ 223 w 268"/>
                <a:gd name="T69" fmla="*/ 236 h 246"/>
                <a:gd name="T70" fmla="*/ 223 w 268"/>
                <a:gd name="T71" fmla="*/ 226 h 246"/>
                <a:gd name="T72" fmla="*/ 263 w 268"/>
                <a:gd name="T73" fmla="*/ 93 h 246"/>
                <a:gd name="T74" fmla="*/ 268 w 268"/>
                <a:gd name="T75" fmla="*/ 86 h 246"/>
                <a:gd name="T76" fmla="*/ 268 w 268"/>
                <a:gd name="T77" fmla="*/ 76 h 246"/>
                <a:gd name="T78" fmla="*/ 263 w 268"/>
                <a:gd name="T79" fmla="*/ 69 h 246"/>
                <a:gd name="T80" fmla="*/ 254 w 268"/>
                <a:gd name="T81" fmla="*/ 67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8" h="246">
                  <a:moveTo>
                    <a:pt x="170" y="130"/>
                  </a:moveTo>
                  <a:lnTo>
                    <a:pt x="167" y="133"/>
                  </a:lnTo>
                  <a:lnTo>
                    <a:pt x="164" y="137"/>
                  </a:lnTo>
                  <a:lnTo>
                    <a:pt x="164" y="142"/>
                  </a:lnTo>
                  <a:lnTo>
                    <a:pt x="164" y="146"/>
                  </a:lnTo>
                  <a:lnTo>
                    <a:pt x="178" y="188"/>
                  </a:lnTo>
                  <a:lnTo>
                    <a:pt x="143" y="160"/>
                  </a:lnTo>
                  <a:lnTo>
                    <a:pt x="139" y="157"/>
                  </a:lnTo>
                  <a:lnTo>
                    <a:pt x="135" y="157"/>
                  </a:lnTo>
                  <a:lnTo>
                    <a:pt x="129" y="157"/>
                  </a:lnTo>
                  <a:lnTo>
                    <a:pt x="125" y="160"/>
                  </a:lnTo>
                  <a:lnTo>
                    <a:pt x="90" y="188"/>
                  </a:lnTo>
                  <a:lnTo>
                    <a:pt x="104" y="146"/>
                  </a:lnTo>
                  <a:lnTo>
                    <a:pt x="105" y="142"/>
                  </a:lnTo>
                  <a:lnTo>
                    <a:pt x="104" y="137"/>
                  </a:lnTo>
                  <a:lnTo>
                    <a:pt x="101" y="133"/>
                  </a:lnTo>
                  <a:lnTo>
                    <a:pt x="98" y="130"/>
                  </a:lnTo>
                  <a:lnTo>
                    <a:pt x="58" y="97"/>
                  </a:lnTo>
                  <a:lnTo>
                    <a:pt x="105" y="97"/>
                  </a:lnTo>
                  <a:lnTo>
                    <a:pt x="109" y="96"/>
                  </a:lnTo>
                  <a:lnTo>
                    <a:pt x="112" y="93"/>
                  </a:lnTo>
                  <a:lnTo>
                    <a:pt x="115" y="91"/>
                  </a:lnTo>
                  <a:lnTo>
                    <a:pt x="118" y="87"/>
                  </a:lnTo>
                  <a:lnTo>
                    <a:pt x="133" y="52"/>
                  </a:lnTo>
                  <a:lnTo>
                    <a:pt x="151" y="88"/>
                  </a:lnTo>
                  <a:lnTo>
                    <a:pt x="153" y="91"/>
                  </a:lnTo>
                  <a:lnTo>
                    <a:pt x="156" y="94"/>
                  </a:lnTo>
                  <a:lnTo>
                    <a:pt x="160" y="96"/>
                  </a:lnTo>
                  <a:lnTo>
                    <a:pt x="164" y="97"/>
                  </a:lnTo>
                  <a:lnTo>
                    <a:pt x="212" y="97"/>
                  </a:lnTo>
                  <a:lnTo>
                    <a:pt x="170" y="130"/>
                  </a:lnTo>
                  <a:close/>
                  <a:moveTo>
                    <a:pt x="254" y="67"/>
                  </a:moveTo>
                  <a:lnTo>
                    <a:pt x="174" y="67"/>
                  </a:lnTo>
                  <a:lnTo>
                    <a:pt x="146" y="9"/>
                  </a:lnTo>
                  <a:lnTo>
                    <a:pt x="144" y="5"/>
                  </a:lnTo>
                  <a:lnTo>
                    <a:pt x="141" y="3"/>
                  </a:lnTo>
                  <a:lnTo>
                    <a:pt x="138" y="0"/>
                  </a:lnTo>
                  <a:lnTo>
                    <a:pt x="132" y="0"/>
                  </a:lnTo>
                  <a:lnTo>
                    <a:pt x="129" y="0"/>
                  </a:lnTo>
                  <a:lnTo>
                    <a:pt x="125" y="3"/>
                  </a:lnTo>
                  <a:lnTo>
                    <a:pt x="122" y="6"/>
                  </a:lnTo>
                  <a:lnTo>
                    <a:pt x="120" y="9"/>
                  </a:lnTo>
                  <a:lnTo>
                    <a:pt x="95" y="67"/>
                  </a:lnTo>
                  <a:lnTo>
                    <a:pt x="15" y="67"/>
                  </a:lnTo>
                  <a:lnTo>
                    <a:pt x="10" y="67"/>
                  </a:lnTo>
                  <a:lnTo>
                    <a:pt x="6" y="69"/>
                  </a:lnTo>
                  <a:lnTo>
                    <a:pt x="3" y="72"/>
                  </a:lnTo>
                  <a:lnTo>
                    <a:pt x="1" y="76"/>
                  </a:lnTo>
                  <a:lnTo>
                    <a:pt x="0" y="81"/>
                  </a:lnTo>
                  <a:lnTo>
                    <a:pt x="0" y="86"/>
                  </a:lnTo>
                  <a:lnTo>
                    <a:pt x="2" y="89"/>
                  </a:lnTo>
                  <a:lnTo>
                    <a:pt x="5" y="93"/>
                  </a:lnTo>
                  <a:lnTo>
                    <a:pt x="71" y="146"/>
                  </a:lnTo>
                  <a:lnTo>
                    <a:pt x="46" y="226"/>
                  </a:lnTo>
                  <a:lnTo>
                    <a:pt x="45" y="231"/>
                  </a:lnTo>
                  <a:lnTo>
                    <a:pt x="46" y="236"/>
                  </a:lnTo>
                  <a:lnTo>
                    <a:pt x="48" y="240"/>
                  </a:lnTo>
                  <a:lnTo>
                    <a:pt x="51" y="243"/>
                  </a:lnTo>
                  <a:lnTo>
                    <a:pt x="55" y="245"/>
                  </a:lnTo>
                  <a:lnTo>
                    <a:pt x="60" y="246"/>
                  </a:lnTo>
                  <a:lnTo>
                    <a:pt x="65" y="245"/>
                  </a:lnTo>
                  <a:lnTo>
                    <a:pt x="69" y="242"/>
                  </a:lnTo>
                  <a:lnTo>
                    <a:pt x="135" y="190"/>
                  </a:lnTo>
                  <a:lnTo>
                    <a:pt x="200" y="242"/>
                  </a:lnTo>
                  <a:lnTo>
                    <a:pt x="204" y="245"/>
                  </a:lnTo>
                  <a:lnTo>
                    <a:pt x="209" y="246"/>
                  </a:lnTo>
                  <a:lnTo>
                    <a:pt x="214" y="245"/>
                  </a:lnTo>
                  <a:lnTo>
                    <a:pt x="218" y="243"/>
                  </a:lnTo>
                  <a:lnTo>
                    <a:pt x="221" y="240"/>
                  </a:lnTo>
                  <a:lnTo>
                    <a:pt x="223" y="236"/>
                  </a:lnTo>
                  <a:lnTo>
                    <a:pt x="224" y="231"/>
                  </a:lnTo>
                  <a:lnTo>
                    <a:pt x="223" y="226"/>
                  </a:lnTo>
                  <a:lnTo>
                    <a:pt x="197" y="146"/>
                  </a:lnTo>
                  <a:lnTo>
                    <a:pt x="263" y="93"/>
                  </a:lnTo>
                  <a:lnTo>
                    <a:pt x="266" y="89"/>
                  </a:lnTo>
                  <a:lnTo>
                    <a:pt x="268" y="86"/>
                  </a:lnTo>
                  <a:lnTo>
                    <a:pt x="268" y="81"/>
                  </a:lnTo>
                  <a:lnTo>
                    <a:pt x="268" y="76"/>
                  </a:lnTo>
                  <a:lnTo>
                    <a:pt x="266" y="72"/>
                  </a:lnTo>
                  <a:lnTo>
                    <a:pt x="263" y="69"/>
                  </a:lnTo>
                  <a:lnTo>
                    <a:pt x="259" y="67"/>
                  </a:lnTo>
                  <a:lnTo>
                    <a:pt x="254" y="67"/>
                  </a:lnTo>
                  <a:lnTo>
                    <a:pt x="254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121" name="Freeform 332">
              <a:extLst>
                <a:ext uri="{FF2B5EF4-FFF2-40B4-BE49-F238E27FC236}">
                  <a16:creationId xmlns:a16="http://schemas.microsoft.com/office/drawing/2014/main" xmlns="" id="{05A5D2CB-E851-46C6-BE59-56AED8FE9ED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33125" y="1349375"/>
              <a:ext cx="284163" cy="284162"/>
            </a:xfrm>
            <a:custGeom>
              <a:avLst/>
              <a:gdLst>
                <a:gd name="T0" fmla="*/ 794 w 898"/>
                <a:gd name="T1" fmla="*/ 181 h 897"/>
                <a:gd name="T2" fmla="*/ 861 w 898"/>
                <a:gd name="T3" fmla="*/ 209 h 897"/>
                <a:gd name="T4" fmla="*/ 817 w 898"/>
                <a:gd name="T5" fmla="*/ 324 h 897"/>
                <a:gd name="T6" fmla="*/ 756 w 898"/>
                <a:gd name="T7" fmla="*/ 367 h 897"/>
                <a:gd name="T8" fmla="*/ 527 w 898"/>
                <a:gd name="T9" fmla="*/ 521 h 897"/>
                <a:gd name="T10" fmla="*/ 479 w 898"/>
                <a:gd name="T11" fmla="*/ 583 h 897"/>
                <a:gd name="T12" fmla="*/ 476 w 898"/>
                <a:gd name="T13" fmla="*/ 697 h 897"/>
                <a:gd name="T14" fmla="*/ 533 w 898"/>
                <a:gd name="T15" fmla="*/ 793 h 897"/>
                <a:gd name="T16" fmla="*/ 628 w 898"/>
                <a:gd name="T17" fmla="*/ 867 h 897"/>
                <a:gd name="T18" fmla="*/ 354 w 898"/>
                <a:gd name="T19" fmla="*/ 803 h 897"/>
                <a:gd name="T20" fmla="*/ 415 w 898"/>
                <a:gd name="T21" fmla="*/ 720 h 897"/>
                <a:gd name="T22" fmla="*/ 421 w 898"/>
                <a:gd name="T23" fmla="*/ 595 h 897"/>
                <a:gd name="T24" fmla="*/ 379 w 898"/>
                <a:gd name="T25" fmla="*/ 528 h 897"/>
                <a:gd name="T26" fmla="*/ 275 w 898"/>
                <a:gd name="T27" fmla="*/ 460 h 897"/>
                <a:gd name="T28" fmla="*/ 195 w 898"/>
                <a:gd name="T29" fmla="*/ 371 h 897"/>
                <a:gd name="T30" fmla="*/ 151 w 898"/>
                <a:gd name="T31" fmla="*/ 260 h 897"/>
                <a:gd name="T32" fmla="*/ 127 w 898"/>
                <a:gd name="T33" fmla="*/ 91 h 897"/>
                <a:gd name="T34" fmla="*/ 767 w 898"/>
                <a:gd name="T35" fmla="*/ 145 h 897"/>
                <a:gd name="T36" fmla="*/ 737 w 898"/>
                <a:gd name="T37" fmla="*/ 296 h 897"/>
                <a:gd name="T38" fmla="*/ 688 w 898"/>
                <a:gd name="T39" fmla="*/ 393 h 897"/>
                <a:gd name="T40" fmla="*/ 590 w 898"/>
                <a:gd name="T41" fmla="*/ 480 h 897"/>
                <a:gd name="T42" fmla="*/ 54 w 898"/>
                <a:gd name="T43" fmla="*/ 280 h 897"/>
                <a:gd name="T44" fmla="*/ 30 w 898"/>
                <a:gd name="T45" fmla="*/ 116 h 897"/>
                <a:gd name="T46" fmla="*/ 112 w 898"/>
                <a:gd name="T47" fmla="*/ 221 h 897"/>
                <a:gd name="T48" fmla="*/ 140 w 898"/>
                <a:gd name="T49" fmla="*/ 367 h 897"/>
                <a:gd name="T50" fmla="*/ 89 w 898"/>
                <a:gd name="T51" fmla="*/ 336 h 897"/>
                <a:gd name="T52" fmla="*/ 893 w 898"/>
                <a:gd name="T53" fmla="*/ 64 h 897"/>
                <a:gd name="T54" fmla="*/ 803 w 898"/>
                <a:gd name="T55" fmla="*/ 37 h 897"/>
                <a:gd name="T56" fmla="*/ 797 w 898"/>
                <a:gd name="T57" fmla="*/ 2 h 897"/>
                <a:gd name="T58" fmla="*/ 102 w 898"/>
                <a:gd name="T59" fmla="*/ 2 h 897"/>
                <a:gd name="T60" fmla="*/ 96 w 898"/>
                <a:gd name="T61" fmla="*/ 37 h 897"/>
                <a:gd name="T62" fmla="*/ 5 w 898"/>
                <a:gd name="T63" fmla="*/ 64 h 897"/>
                <a:gd name="T64" fmla="*/ 0 w 898"/>
                <a:gd name="T65" fmla="*/ 117 h 897"/>
                <a:gd name="T66" fmla="*/ 15 w 898"/>
                <a:gd name="T67" fmla="*/ 258 h 897"/>
                <a:gd name="T68" fmla="*/ 80 w 898"/>
                <a:gd name="T69" fmla="*/ 368 h 897"/>
                <a:gd name="T70" fmla="*/ 179 w 898"/>
                <a:gd name="T71" fmla="*/ 403 h 897"/>
                <a:gd name="T72" fmla="*/ 293 w 898"/>
                <a:gd name="T73" fmla="*/ 507 h 897"/>
                <a:gd name="T74" fmla="*/ 371 w 898"/>
                <a:gd name="T75" fmla="*/ 564 h 897"/>
                <a:gd name="T76" fmla="*/ 395 w 898"/>
                <a:gd name="T77" fmla="*/ 625 h 897"/>
                <a:gd name="T78" fmla="*/ 374 w 898"/>
                <a:gd name="T79" fmla="*/ 743 h 897"/>
                <a:gd name="T80" fmla="*/ 301 w 898"/>
                <a:gd name="T81" fmla="*/ 789 h 897"/>
                <a:gd name="T82" fmla="*/ 244 w 898"/>
                <a:gd name="T83" fmla="*/ 797 h 897"/>
                <a:gd name="T84" fmla="*/ 241 w 898"/>
                <a:gd name="T85" fmla="*/ 888 h 897"/>
                <a:gd name="T86" fmla="*/ 643 w 898"/>
                <a:gd name="T87" fmla="*/ 897 h 897"/>
                <a:gd name="T88" fmla="*/ 658 w 898"/>
                <a:gd name="T89" fmla="*/ 886 h 897"/>
                <a:gd name="T90" fmla="*/ 652 w 898"/>
                <a:gd name="T91" fmla="*/ 795 h 897"/>
                <a:gd name="T92" fmla="*/ 580 w 898"/>
                <a:gd name="T93" fmla="*/ 783 h 897"/>
                <a:gd name="T94" fmla="*/ 515 w 898"/>
                <a:gd name="T95" fmla="*/ 720 h 897"/>
                <a:gd name="T96" fmla="*/ 502 w 898"/>
                <a:gd name="T97" fmla="*/ 614 h 897"/>
                <a:gd name="T98" fmla="*/ 531 w 898"/>
                <a:gd name="T99" fmla="*/ 556 h 897"/>
                <a:gd name="T100" fmla="*/ 621 w 898"/>
                <a:gd name="T101" fmla="*/ 496 h 897"/>
                <a:gd name="T102" fmla="*/ 734 w 898"/>
                <a:gd name="T103" fmla="*/ 402 h 897"/>
                <a:gd name="T104" fmla="*/ 827 w 898"/>
                <a:gd name="T105" fmla="*/ 357 h 897"/>
                <a:gd name="T106" fmla="*/ 876 w 898"/>
                <a:gd name="T107" fmla="*/ 272 h 897"/>
                <a:gd name="T108" fmla="*/ 898 w 898"/>
                <a:gd name="T109" fmla="*/ 140 h 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8" h="897">
                  <a:moveTo>
                    <a:pt x="737" y="371"/>
                  </a:moveTo>
                  <a:lnTo>
                    <a:pt x="749" y="348"/>
                  </a:lnTo>
                  <a:lnTo>
                    <a:pt x="761" y="320"/>
                  </a:lnTo>
                  <a:lnTo>
                    <a:pt x="770" y="290"/>
                  </a:lnTo>
                  <a:lnTo>
                    <a:pt x="779" y="258"/>
                  </a:lnTo>
                  <a:lnTo>
                    <a:pt x="787" y="221"/>
                  </a:lnTo>
                  <a:lnTo>
                    <a:pt x="794" y="181"/>
                  </a:lnTo>
                  <a:lnTo>
                    <a:pt x="798" y="137"/>
                  </a:lnTo>
                  <a:lnTo>
                    <a:pt x="801" y="90"/>
                  </a:lnTo>
                  <a:lnTo>
                    <a:pt x="868" y="90"/>
                  </a:lnTo>
                  <a:lnTo>
                    <a:pt x="868" y="113"/>
                  </a:lnTo>
                  <a:lnTo>
                    <a:pt x="868" y="141"/>
                  </a:lnTo>
                  <a:lnTo>
                    <a:pt x="866" y="174"/>
                  </a:lnTo>
                  <a:lnTo>
                    <a:pt x="861" y="209"/>
                  </a:lnTo>
                  <a:lnTo>
                    <a:pt x="858" y="227"/>
                  </a:lnTo>
                  <a:lnTo>
                    <a:pt x="854" y="244"/>
                  </a:lnTo>
                  <a:lnTo>
                    <a:pt x="848" y="261"/>
                  </a:lnTo>
                  <a:lnTo>
                    <a:pt x="842" y="278"/>
                  </a:lnTo>
                  <a:lnTo>
                    <a:pt x="836" y="294"/>
                  </a:lnTo>
                  <a:lnTo>
                    <a:pt x="827" y="309"/>
                  </a:lnTo>
                  <a:lnTo>
                    <a:pt x="817" y="324"/>
                  </a:lnTo>
                  <a:lnTo>
                    <a:pt x="806" y="337"/>
                  </a:lnTo>
                  <a:lnTo>
                    <a:pt x="798" y="343"/>
                  </a:lnTo>
                  <a:lnTo>
                    <a:pt x="791" y="350"/>
                  </a:lnTo>
                  <a:lnTo>
                    <a:pt x="783" y="355"/>
                  </a:lnTo>
                  <a:lnTo>
                    <a:pt x="775" y="359"/>
                  </a:lnTo>
                  <a:lnTo>
                    <a:pt x="766" y="364"/>
                  </a:lnTo>
                  <a:lnTo>
                    <a:pt x="756" y="367"/>
                  </a:lnTo>
                  <a:lnTo>
                    <a:pt x="747" y="370"/>
                  </a:lnTo>
                  <a:lnTo>
                    <a:pt x="737" y="371"/>
                  </a:lnTo>
                  <a:lnTo>
                    <a:pt x="737" y="371"/>
                  </a:lnTo>
                  <a:close/>
                  <a:moveTo>
                    <a:pt x="574" y="490"/>
                  </a:moveTo>
                  <a:lnTo>
                    <a:pt x="553" y="503"/>
                  </a:lnTo>
                  <a:lnTo>
                    <a:pt x="535" y="514"/>
                  </a:lnTo>
                  <a:lnTo>
                    <a:pt x="527" y="521"/>
                  </a:lnTo>
                  <a:lnTo>
                    <a:pt x="518" y="528"/>
                  </a:lnTo>
                  <a:lnTo>
                    <a:pt x="509" y="536"/>
                  </a:lnTo>
                  <a:lnTo>
                    <a:pt x="502" y="543"/>
                  </a:lnTo>
                  <a:lnTo>
                    <a:pt x="496" y="552"/>
                  </a:lnTo>
                  <a:lnTo>
                    <a:pt x="489" y="561"/>
                  </a:lnTo>
                  <a:lnTo>
                    <a:pt x="484" y="572"/>
                  </a:lnTo>
                  <a:lnTo>
                    <a:pt x="479" y="583"/>
                  </a:lnTo>
                  <a:lnTo>
                    <a:pt x="476" y="595"/>
                  </a:lnTo>
                  <a:lnTo>
                    <a:pt x="473" y="607"/>
                  </a:lnTo>
                  <a:lnTo>
                    <a:pt x="471" y="621"/>
                  </a:lnTo>
                  <a:lnTo>
                    <a:pt x="471" y="637"/>
                  </a:lnTo>
                  <a:lnTo>
                    <a:pt x="472" y="659"/>
                  </a:lnTo>
                  <a:lnTo>
                    <a:pt x="473" y="678"/>
                  </a:lnTo>
                  <a:lnTo>
                    <a:pt x="476" y="697"/>
                  </a:lnTo>
                  <a:lnTo>
                    <a:pt x="481" y="714"/>
                  </a:lnTo>
                  <a:lnTo>
                    <a:pt x="486" y="730"/>
                  </a:lnTo>
                  <a:lnTo>
                    <a:pt x="493" y="745"/>
                  </a:lnTo>
                  <a:lnTo>
                    <a:pt x="501" y="759"/>
                  </a:lnTo>
                  <a:lnTo>
                    <a:pt x="510" y="771"/>
                  </a:lnTo>
                  <a:lnTo>
                    <a:pt x="521" y="783"/>
                  </a:lnTo>
                  <a:lnTo>
                    <a:pt x="533" y="793"/>
                  </a:lnTo>
                  <a:lnTo>
                    <a:pt x="546" y="800"/>
                  </a:lnTo>
                  <a:lnTo>
                    <a:pt x="560" y="807"/>
                  </a:lnTo>
                  <a:lnTo>
                    <a:pt x="576" y="813"/>
                  </a:lnTo>
                  <a:lnTo>
                    <a:pt x="592" y="817"/>
                  </a:lnTo>
                  <a:lnTo>
                    <a:pt x="610" y="820"/>
                  </a:lnTo>
                  <a:lnTo>
                    <a:pt x="628" y="822"/>
                  </a:lnTo>
                  <a:lnTo>
                    <a:pt x="628" y="867"/>
                  </a:lnTo>
                  <a:lnTo>
                    <a:pt x="270" y="867"/>
                  </a:lnTo>
                  <a:lnTo>
                    <a:pt x="270" y="822"/>
                  </a:lnTo>
                  <a:lnTo>
                    <a:pt x="289" y="820"/>
                  </a:lnTo>
                  <a:lnTo>
                    <a:pt x="307" y="818"/>
                  </a:lnTo>
                  <a:lnTo>
                    <a:pt x="324" y="814"/>
                  </a:lnTo>
                  <a:lnTo>
                    <a:pt x="340" y="810"/>
                  </a:lnTo>
                  <a:lnTo>
                    <a:pt x="354" y="803"/>
                  </a:lnTo>
                  <a:lnTo>
                    <a:pt x="366" y="796"/>
                  </a:lnTo>
                  <a:lnTo>
                    <a:pt x="378" y="786"/>
                  </a:lnTo>
                  <a:lnTo>
                    <a:pt x="387" y="775"/>
                  </a:lnTo>
                  <a:lnTo>
                    <a:pt x="396" y="764"/>
                  </a:lnTo>
                  <a:lnTo>
                    <a:pt x="404" y="751"/>
                  </a:lnTo>
                  <a:lnTo>
                    <a:pt x="410" y="736"/>
                  </a:lnTo>
                  <a:lnTo>
                    <a:pt x="415" y="720"/>
                  </a:lnTo>
                  <a:lnTo>
                    <a:pt x="420" y="702"/>
                  </a:lnTo>
                  <a:lnTo>
                    <a:pt x="423" y="681"/>
                  </a:lnTo>
                  <a:lnTo>
                    <a:pt x="425" y="660"/>
                  </a:lnTo>
                  <a:lnTo>
                    <a:pt x="425" y="637"/>
                  </a:lnTo>
                  <a:lnTo>
                    <a:pt x="425" y="621"/>
                  </a:lnTo>
                  <a:lnTo>
                    <a:pt x="423" y="607"/>
                  </a:lnTo>
                  <a:lnTo>
                    <a:pt x="421" y="595"/>
                  </a:lnTo>
                  <a:lnTo>
                    <a:pt x="416" y="583"/>
                  </a:lnTo>
                  <a:lnTo>
                    <a:pt x="412" y="572"/>
                  </a:lnTo>
                  <a:lnTo>
                    <a:pt x="407" y="561"/>
                  </a:lnTo>
                  <a:lnTo>
                    <a:pt x="401" y="553"/>
                  </a:lnTo>
                  <a:lnTo>
                    <a:pt x="394" y="544"/>
                  </a:lnTo>
                  <a:lnTo>
                    <a:pt x="386" y="536"/>
                  </a:lnTo>
                  <a:lnTo>
                    <a:pt x="379" y="528"/>
                  </a:lnTo>
                  <a:lnTo>
                    <a:pt x="370" y="522"/>
                  </a:lnTo>
                  <a:lnTo>
                    <a:pt x="362" y="516"/>
                  </a:lnTo>
                  <a:lnTo>
                    <a:pt x="344" y="503"/>
                  </a:lnTo>
                  <a:lnTo>
                    <a:pt x="324" y="491"/>
                  </a:lnTo>
                  <a:lnTo>
                    <a:pt x="308" y="481"/>
                  </a:lnTo>
                  <a:lnTo>
                    <a:pt x="292" y="472"/>
                  </a:lnTo>
                  <a:lnTo>
                    <a:pt x="275" y="460"/>
                  </a:lnTo>
                  <a:lnTo>
                    <a:pt x="258" y="446"/>
                  </a:lnTo>
                  <a:lnTo>
                    <a:pt x="242" y="431"/>
                  </a:lnTo>
                  <a:lnTo>
                    <a:pt x="226" y="414"/>
                  </a:lnTo>
                  <a:lnTo>
                    <a:pt x="217" y="404"/>
                  </a:lnTo>
                  <a:lnTo>
                    <a:pt x="210" y="394"/>
                  </a:lnTo>
                  <a:lnTo>
                    <a:pt x="202" y="383"/>
                  </a:lnTo>
                  <a:lnTo>
                    <a:pt x="195" y="371"/>
                  </a:lnTo>
                  <a:lnTo>
                    <a:pt x="188" y="358"/>
                  </a:lnTo>
                  <a:lnTo>
                    <a:pt x="181" y="344"/>
                  </a:lnTo>
                  <a:lnTo>
                    <a:pt x="174" y="329"/>
                  </a:lnTo>
                  <a:lnTo>
                    <a:pt x="167" y="313"/>
                  </a:lnTo>
                  <a:lnTo>
                    <a:pt x="162" y="297"/>
                  </a:lnTo>
                  <a:lnTo>
                    <a:pt x="157" y="279"/>
                  </a:lnTo>
                  <a:lnTo>
                    <a:pt x="151" y="260"/>
                  </a:lnTo>
                  <a:lnTo>
                    <a:pt x="146" y="240"/>
                  </a:lnTo>
                  <a:lnTo>
                    <a:pt x="142" y="218"/>
                  </a:lnTo>
                  <a:lnTo>
                    <a:pt x="137" y="196"/>
                  </a:lnTo>
                  <a:lnTo>
                    <a:pt x="134" y="172"/>
                  </a:lnTo>
                  <a:lnTo>
                    <a:pt x="131" y="147"/>
                  </a:lnTo>
                  <a:lnTo>
                    <a:pt x="129" y="120"/>
                  </a:lnTo>
                  <a:lnTo>
                    <a:pt x="127" y="91"/>
                  </a:lnTo>
                  <a:lnTo>
                    <a:pt x="126" y="61"/>
                  </a:lnTo>
                  <a:lnTo>
                    <a:pt x="126" y="30"/>
                  </a:lnTo>
                  <a:lnTo>
                    <a:pt x="774" y="30"/>
                  </a:lnTo>
                  <a:lnTo>
                    <a:pt x="774" y="61"/>
                  </a:lnTo>
                  <a:lnTo>
                    <a:pt x="771" y="91"/>
                  </a:lnTo>
                  <a:lnTo>
                    <a:pt x="770" y="119"/>
                  </a:lnTo>
                  <a:lnTo>
                    <a:pt x="767" y="145"/>
                  </a:lnTo>
                  <a:lnTo>
                    <a:pt x="765" y="171"/>
                  </a:lnTo>
                  <a:lnTo>
                    <a:pt x="761" y="195"/>
                  </a:lnTo>
                  <a:lnTo>
                    <a:pt x="758" y="217"/>
                  </a:lnTo>
                  <a:lnTo>
                    <a:pt x="753" y="239"/>
                  </a:lnTo>
                  <a:lnTo>
                    <a:pt x="748" y="259"/>
                  </a:lnTo>
                  <a:lnTo>
                    <a:pt x="743" y="278"/>
                  </a:lnTo>
                  <a:lnTo>
                    <a:pt x="737" y="296"/>
                  </a:lnTo>
                  <a:lnTo>
                    <a:pt x="731" y="312"/>
                  </a:lnTo>
                  <a:lnTo>
                    <a:pt x="724" y="328"/>
                  </a:lnTo>
                  <a:lnTo>
                    <a:pt x="718" y="343"/>
                  </a:lnTo>
                  <a:lnTo>
                    <a:pt x="710" y="356"/>
                  </a:lnTo>
                  <a:lnTo>
                    <a:pt x="704" y="369"/>
                  </a:lnTo>
                  <a:lnTo>
                    <a:pt x="697" y="382"/>
                  </a:lnTo>
                  <a:lnTo>
                    <a:pt x="688" y="393"/>
                  </a:lnTo>
                  <a:lnTo>
                    <a:pt x="681" y="403"/>
                  </a:lnTo>
                  <a:lnTo>
                    <a:pt x="673" y="413"/>
                  </a:lnTo>
                  <a:lnTo>
                    <a:pt x="656" y="430"/>
                  </a:lnTo>
                  <a:lnTo>
                    <a:pt x="640" y="445"/>
                  </a:lnTo>
                  <a:lnTo>
                    <a:pt x="623" y="459"/>
                  </a:lnTo>
                  <a:lnTo>
                    <a:pt x="606" y="471"/>
                  </a:lnTo>
                  <a:lnTo>
                    <a:pt x="590" y="480"/>
                  </a:lnTo>
                  <a:lnTo>
                    <a:pt x="574" y="490"/>
                  </a:lnTo>
                  <a:lnTo>
                    <a:pt x="574" y="490"/>
                  </a:lnTo>
                  <a:close/>
                  <a:moveTo>
                    <a:pt x="89" y="336"/>
                  </a:moveTo>
                  <a:lnTo>
                    <a:pt x="78" y="324"/>
                  </a:lnTo>
                  <a:lnTo>
                    <a:pt x="69" y="310"/>
                  </a:lnTo>
                  <a:lnTo>
                    <a:pt x="61" y="295"/>
                  </a:lnTo>
                  <a:lnTo>
                    <a:pt x="54" y="280"/>
                  </a:lnTo>
                  <a:lnTo>
                    <a:pt x="49" y="264"/>
                  </a:lnTo>
                  <a:lnTo>
                    <a:pt x="43" y="247"/>
                  </a:lnTo>
                  <a:lnTo>
                    <a:pt x="40" y="230"/>
                  </a:lnTo>
                  <a:lnTo>
                    <a:pt x="37" y="213"/>
                  </a:lnTo>
                  <a:lnTo>
                    <a:pt x="32" y="178"/>
                  </a:lnTo>
                  <a:lnTo>
                    <a:pt x="30" y="145"/>
                  </a:lnTo>
                  <a:lnTo>
                    <a:pt x="30" y="116"/>
                  </a:lnTo>
                  <a:lnTo>
                    <a:pt x="30" y="90"/>
                  </a:lnTo>
                  <a:lnTo>
                    <a:pt x="30" y="90"/>
                  </a:lnTo>
                  <a:lnTo>
                    <a:pt x="30" y="90"/>
                  </a:lnTo>
                  <a:lnTo>
                    <a:pt x="97" y="90"/>
                  </a:lnTo>
                  <a:lnTo>
                    <a:pt x="100" y="137"/>
                  </a:lnTo>
                  <a:lnTo>
                    <a:pt x="105" y="181"/>
                  </a:lnTo>
                  <a:lnTo>
                    <a:pt x="112" y="221"/>
                  </a:lnTo>
                  <a:lnTo>
                    <a:pt x="119" y="258"/>
                  </a:lnTo>
                  <a:lnTo>
                    <a:pt x="128" y="291"/>
                  </a:lnTo>
                  <a:lnTo>
                    <a:pt x="137" y="321"/>
                  </a:lnTo>
                  <a:lnTo>
                    <a:pt x="149" y="348"/>
                  </a:lnTo>
                  <a:lnTo>
                    <a:pt x="161" y="372"/>
                  </a:lnTo>
                  <a:lnTo>
                    <a:pt x="150" y="370"/>
                  </a:lnTo>
                  <a:lnTo>
                    <a:pt x="140" y="367"/>
                  </a:lnTo>
                  <a:lnTo>
                    <a:pt x="131" y="364"/>
                  </a:lnTo>
                  <a:lnTo>
                    <a:pt x="121" y="359"/>
                  </a:lnTo>
                  <a:lnTo>
                    <a:pt x="113" y="355"/>
                  </a:lnTo>
                  <a:lnTo>
                    <a:pt x="105" y="350"/>
                  </a:lnTo>
                  <a:lnTo>
                    <a:pt x="97" y="343"/>
                  </a:lnTo>
                  <a:lnTo>
                    <a:pt x="89" y="336"/>
                  </a:lnTo>
                  <a:lnTo>
                    <a:pt x="89" y="336"/>
                  </a:lnTo>
                  <a:close/>
                  <a:moveTo>
                    <a:pt x="898" y="86"/>
                  </a:moveTo>
                  <a:lnTo>
                    <a:pt x="898" y="80"/>
                  </a:lnTo>
                  <a:lnTo>
                    <a:pt x="898" y="75"/>
                  </a:lnTo>
                  <a:lnTo>
                    <a:pt x="898" y="72"/>
                  </a:lnTo>
                  <a:lnTo>
                    <a:pt x="897" y="70"/>
                  </a:lnTo>
                  <a:lnTo>
                    <a:pt x="895" y="66"/>
                  </a:lnTo>
                  <a:lnTo>
                    <a:pt x="893" y="64"/>
                  </a:lnTo>
                  <a:lnTo>
                    <a:pt x="891" y="62"/>
                  </a:lnTo>
                  <a:lnTo>
                    <a:pt x="889" y="61"/>
                  </a:lnTo>
                  <a:lnTo>
                    <a:pt x="886" y="60"/>
                  </a:lnTo>
                  <a:lnTo>
                    <a:pt x="883" y="60"/>
                  </a:lnTo>
                  <a:lnTo>
                    <a:pt x="802" y="60"/>
                  </a:lnTo>
                  <a:lnTo>
                    <a:pt x="803" y="49"/>
                  </a:lnTo>
                  <a:lnTo>
                    <a:pt x="803" y="37"/>
                  </a:lnTo>
                  <a:lnTo>
                    <a:pt x="803" y="27"/>
                  </a:lnTo>
                  <a:lnTo>
                    <a:pt x="803" y="15"/>
                  </a:lnTo>
                  <a:lnTo>
                    <a:pt x="803" y="12"/>
                  </a:lnTo>
                  <a:lnTo>
                    <a:pt x="802" y="10"/>
                  </a:lnTo>
                  <a:lnTo>
                    <a:pt x="801" y="6"/>
                  </a:lnTo>
                  <a:lnTo>
                    <a:pt x="799" y="4"/>
                  </a:lnTo>
                  <a:lnTo>
                    <a:pt x="797" y="2"/>
                  </a:lnTo>
                  <a:lnTo>
                    <a:pt x="795" y="1"/>
                  </a:lnTo>
                  <a:lnTo>
                    <a:pt x="792" y="0"/>
                  </a:lnTo>
                  <a:lnTo>
                    <a:pt x="789" y="0"/>
                  </a:lnTo>
                  <a:lnTo>
                    <a:pt x="111" y="0"/>
                  </a:lnTo>
                  <a:lnTo>
                    <a:pt x="107" y="0"/>
                  </a:lnTo>
                  <a:lnTo>
                    <a:pt x="104" y="1"/>
                  </a:lnTo>
                  <a:lnTo>
                    <a:pt x="102" y="2"/>
                  </a:lnTo>
                  <a:lnTo>
                    <a:pt x="100" y="4"/>
                  </a:lnTo>
                  <a:lnTo>
                    <a:pt x="98" y="6"/>
                  </a:lnTo>
                  <a:lnTo>
                    <a:pt x="97" y="10"/>
                  </a:lnTo>
                  <a:lnTo>
                    <a:pt x="96" y="12"/>
                  </a:lnTo>
                  <a:lnTo>
                    <a:pt x="96" y="15"/>
                  </a:lnTo>
                  <a:lnTo>
                    <a:pt x="96" y="27"/>
                  </a:lnTo>
                  <a:lnTo>
                    <a:pt x="96" y="37"/>
                  </a:lnTo>
                  <a:lnTo>
                    <a:pt x="96" y="49"/>
                  </a:lnTo>
                  <a:lnTo>
                    <a:pt x="96" y="60"/>
                  </a:lnTo>
                  <a:lnTo>
                    <a:pt x="15" y="60"/>
                  </a:lnTo>
                  <a:lnTo>
                    <a:pt x="12" y="60"/>
                  </a:lnTo>
                  <a:lnTo>
                    <a:pt x="10" y="61"/>
                  </a:lnTo>
                  <a:lnTo>
                    <a:pt x="7" y="62"/>
                  </a:lnTo>
                  <a:lnTo>
                    <a:pt x="5" y="64"/>
                  </a:lnTo>
                  <a:lnTo>
                    <a:pt x="4" y="66"/>
                  </a:lnTo>
                  <a:lnTo>
                    <a:pt x="1" y="70"/>
                  </a:lnTo>
                  <a:lnTo>
                    <a:pt x="1" y="72"/>
                  </a:lnTo>
                  <a:lnTo>
                    <a:pt x="0" y="75"/>
                  </a:lnTo>
                  <a:lnTo>
                    <a:pt x="0" y="82"/>
                  </a:lnTo>
                  <a:lnTo>
                    <a:pt x="0" y="90"/>
                  </a:lnTo>
                  <a:lnTo>
                    <a:pt x="0" y="117"/>
                  </a:lnTo>
                  <a:lnTo>
                    <a:pt x="0" y="149"/>
                  </a:lnTo>
                  <a:lnTo>
                    <a:pt x="1" y="166"/>
                  </a:lnTo>
                  <a:lnTo>
                    <a:pt x="3" y="184"/>
                  </a:lnTo>
                  <a:lnTo>
                    <a:pt x="5" y="202"/>
                  </a:lnTo>
                  <a:lnTo>
                    <a:pt x="8" y="220"/>
                  </a:lnTo>
                  <a:lnTo>
                    <a:pt x="11" y="240"/>
                  </a:lnTo>
                  <a:lnTo>
                    <a:pt x="15" y="258"/>
                  </a:lnTo>
                  <a:lnTo>
                    <a:pt x="21" y="277"/>
                  </a:lnTo>
                  <a:lnTo>
                    <a:pt x="28" y="294"/>
                  </a:lnTo>
                  <a:lnTo>
                    <a:pt x="36" y="311"/>
                  </a:lnTo>
                  <a:lnTo>
                    <a:pt x="45" y="328"/>
                  </a:lnTo>
                  <a:lnTo>
                    <a:pt x="56" y="343"/>
                  </a:lnTo>
                  <a:lnTo>
                    <a:pt x="68" y="357"/>
                  </a:lnTo>
                  <a:lnTo>
                    <a:pt x="80" y="368"/>
                  </a:lnTo>
                  <a:lnTo>
                    <a:pt x="91" y="376"/>
                  </a:lnTo>
                  <a:lnTo>
                    <a:pt x="104" y="384"/>
                  </a:lnTo>
                  <a:lnTo>
                    <a:pt x="118" y="390"/>
                  </a:lnTo>
                  <a:lnTo>
                    <a:pt x="132" y="396"/>
                  </a:lnTo>
                  <a:lnTo>
                    <a:pt x="147" y="400"/>
                  </a:lnTo>
                  <a:lnTo>
                    <a:pt x="163" y="402"/>
                  </a:lnTo>
                  <a:lnTo>
                    <a:pt x="179" y="403"/>
                  </a:lnTo>
                  <a:lnTo>
                    <a:pt x="195" y="425"/>
                  </a:lnTo>
                  <a:lnTo>
                    <a:pt x="211" y="443"/>
                  </a:lnTo>
                  <a:lnTo>
                    <a:pt x="227" y="459"/>
                  </a:lnTo>
                  <a:lnTo>
                    <a:pt x="243" y="473"/>
                  </a:lnTo>
                  <a:lnTo>
                    <a:pt x="260" y="486"/>
                  </a:lnTo>
                  <a:lnTo>
                    <a:pt x="276" y="497"/>
                  </a:lnTo>
                  <a:lnTo>
                    <a:pt x="293" y="507"/>
                  </a:lnTo>
                  <a:lnTo>
                    <a:pt x="308" y="517"/>
                  </a:lnTo>
                  <a:lnTo>
                    <a:pt x="328" y="528"/>
                  </a:lnTo>
                  <a:lnTo>
                    <a:pt x="345" y="539"/>
                  </a:lnTo>
                  <a:lnTo>
                    <a:pt x="352" y="545"/>
                  </a:lnTo>
                  <a:lnTo>
                    <a:pt x="359" y="551"/>
                  </a:lnTo>
                  <a:lnTo>
                    <a:pt x="366" y="557"/>
                  </a:lnTo>
                  <a:lnTo>
                    <a:pt x="371" y="564"/>
                  </a:lnTo>
                  <a:lnTo>
                    <a:pt x="377" y="570"/>
                  </a:lnTo>
                  <a:lnTo>
                    <a:pt x="382" y="578"/>
                  </a:lnTo>
                  <a:lnTo>
                    <a:pt x="385" y="585"/>
                  </a:lnTo>
                  <a:lnTo>
                    <a:pt x="390" y="594"/>
                  </a:lnTo>
                  <a:lnTo>
                    <a:pt x="392" y="603"/>
                  </a:lnTo>
                  <a:lnTo>
                    <a:pt x="394" y="614"/>
                  </a:lnTo>
                  <a:lnTo>
                    <a:pt x="395" y="625"/>
                  </a:lnTo>
                  <a:lnTo>
                    <a:pt x="395" y="636"/>
                  </a:lnTo>
                  <a:lnTo>
                    <a:pt x="395" y="660"/>
                  </a:lnTo>
                  <a:lnTo>
                    <a:pt x="393" y="681"/>
                  </a:lnTo>
                  <a:lnTo>
                    <a:pt x="390" y="699"/>
                  </a:lnTo>
                  <a:lnTo>
                    <a:pt x="385" y="717"/>
                  </a:lnTo>
                  <a:lnTo>
                    <a:pt x="380" y="730"/>
                  </a:lnTo>
                  <a:lnTo>
                    <a:pt x="374" y="743"/>
                  </a:lnTo>
                  <a:lnTo>
                    <a:pt x="366" y="754"/>
                  </a:lnTo>
                  <a:lnTo>
                    <a:pt x="358" y="764"/>
                  </a:lnTo>
                  <a:lnTo>
                    <a:pt x="348" y="771"/>
                  </a:lnTo>
                  <a:lnTo>
                    <a:pt x="338" y="778"/>
                  </a:lnTo>
                  <a:lnTo>
                    <a:pt x="327" y="783"/>
                  </a:lnTo>
                  <a:lnTo>
                    <a:pt x="314" y="786"/>
                  </a:lnTo>
                  <a:lnTo>
                    <a:pt x="301" y="789"/>
                  </a:lnTo>
                  <a:lnTo>
                    <a:pt x="287" y="791"/>
                  </a:lnTo>
                  <a:lnTo>
                    <a:pt x="271" y="793"/>
                  </a:lnTo>
                  <a:lnTo>
                    <a:pt x="255" y="793"/>
                  </a:lnTo>
                  <a:lnTo>
                    <a:pt x="252" y="793"/>
                  </a:lnTo>
                  <a:lnTo>
                    <a:pt x="250" y="794"/>
                  </a:lnTo>
                  <a:lnTo>
                    <a:pt x="246" y="795"/>
                  </a:lnTo>
                  <a:lnTo>
                    <a:pt x="244" y="797"/>
                  </a:lnTo>
                  <a:lnTo>
                    <a:pt x="242" y="799"/>
                  </a:lnTo>
                  <a:lnTo>
                    <a:pt x="241" y="802"/>
                  </a:lnTo>
                  <a:lnTo>
                    <a:pt x="240" y="804"/>
                  </a:lnTo>
                  <a:lnTo>
                    <a:pt x="240" y="807"/>
                  </a:lnTo>
                  <a:lnTo>
                    <a:pt x="240" y="882"/>
                  </a:lnTo>
                  <a:lnTo>
                    <a:pt x="240" y="886"/>
                  </a:lnTo>
                  <a:lnTo>
                    <a:pt x="241" y="888"/>
                  </a:lnTo>
                  <a:lnTo>
                    <a:pt x="242" y="891"/>
                  </a:lnTo>
                  <a:lnTo>
                    <a:pt x="244" y="893"/>
                  </a:lnTo>
                  <a:lnTo>
                    <a:pt x="246" y="894"/>
                  </a:lnTo>
                  <a:lnTo>
                    <a:pt x="250" y="896"/>
                  </a:lnTo>
                  <a:lnTo>
                    <a:pt x="252" y="897"/>
                  </a:lnTo>
                  <a:lnTo>
                    <a:pt x="255" y="897"/>
                  </a:lnTo>
                  <a:lnTo>
                    <a:pt x="643" y="897"/>
                  </a:lnTo>
                  <a:lnTo>
                    <a:pt x="646" y="897"/>
                  </a:lnTo>
                  <a:lnTo>
                    <a:pt x="649" y="896"/>
                  </a:lnTo>
                  <a:lnTo>
                    <a:pt x="652" y="894"/>
                  </a:lnTo>
                  <a:lnTo>
                    <a:pt x="654" y="893"/>
                  </a:lnTo>
                  <a:lnTo>
                    <a:pt x="656" y="891"/>
                  </a:lnTo>
                  <a:lnTo>
                    <a:pt x="657" y="888"/>
                  </a:lnTo>
                  <a:lnTo>
                    <a:pt x="658" y="886"/>
                  </a:lnTo>
                  <a:lnTo>
                    <a:pt x="658" y="882"/>
                  </a:lnTo>
                  <a:lnTo>
                    <a:pt x="658" y="807"/>
                  </a:lnTo>
                  <a:lnTo>
                    <a:pt x="658" y="804"/>
                  </a:lnTo>
                  <a:lnTo>
                    <a:pt x="657" y="802"/>
                  </a:lnTo>
                  <a:lnTo>
                    <a:pt x="656" y="799"/>
                  </a:lnTo>
                  <a:lnTo>
                    <a:pt x="654" y="797"/>
                  </a:lnTo>
                  <a:lnTo>
                    <a:pt x="652" y="795"/>
                  </a:lnTo>
                  <a:lnTo>
                    <a:pt x="649" y="794"/>
                  </a:lnTo>
                  <a:lnTo>
                    <a:pt x="646" y="793"/>
                  </a:lnTo>
                  <a:lnTo>
                    <a:pt x="643" y="793"/>
                  </a:lnTo>
                  <a:lnTo>
                    <a:pt x="626" y="791"/>
                  </a:lnTo>
                  <a:lnTo>
                    <a:pt x="610" y="790"/>
                  </a:lnTo>
                  <a:lnTo>
                    <a:pt x="594" y="787"/>
                  </a:lnTo>
                  <a:lnTo>
                    <a:pt x="580" y="783"/>
                  </a:lnTo>
                  <a:lnTo>
                    <a:pt x="567" y="778"/>
                  </a:lnTo>
                  <a:lnTo>
                    <a:pt x="555" y="771"/>
                  </a:lnTo>
                  <a:lnTo>
                    <a:pt x="545" y="764"/>
                  </a:lnTo>
                  <a:lnTo>
                    <a:pt x="535" y="755"/>
                  </a:lnTo>
                  <a:lnTo>
                    <a:pt x="528" y="744"/>
                  </a:lnTo>
                  <a:lnTo>
                    <a:pt x="520" y="733"/>
                  </a:lnTo>
                  <a:lnTo>
                    <a:pt x="515" y="720"/>
                  </a:lnTo>
                  <a:lnTo>
                    <a:pt x="509" y="706"/>
                  </a:lnTo>
                  <a:lnTo>
                    <a:pt x="505" y="691"/>
                  </a:lnTo>
                  <a:lnTo>
                    <a:pt x="503" y="674"/>
                  </a:lnTo>
                  <a:lnTo>
                    <a:pt x="501" y="657"/>
                  </a:lnTo>
                  <a:lnTo>
                    <a:pt x="501" y="637"/>
                  </a:lnTo>
                  <a:lnTo>
                    <a:pt x="501" y="625"/>
                  </a:lnTo>
                  <a:lnTo>
                    <a:pt x="502" y="614"/>
                  </a:lnTo>
                  <a:lnTo>
                    <a:pt x="504" y="603"/>
                  </a:lnTo>
                  <a:lnTo>
                    <a:pt x="507" y="594"/>
                  </a:lnTo>
                  <a:lnTo>
                    <a:pt x="510" y="585"/>
                  </a:lnTo>
                  <a:lnTo>
                    <a:pt x="515" y="578"/>
                  </a:lnTo>
                  <a:lnTo>
                    <a:pt x="519" y="570"/>
                  </a:lnTo>
                  <a:lnTo>
                    <a:pt x="524" y="563"/>
                  </a:lnTo>
                  <a:lnTo>
                    <a:pt x="531" y="556"/>
                  </a:lnTo>
                  <a:lnTo>
                    <a:pt x="537" y="550"/>
                  </a:lnTo>
                  <a:lnTo>
                    <a:pt x="545" y="544"/>
                  </a:lnTo>
                  <a:lnTo>
                    <a:pt x="552" y="539"/>
                  </a:lnTo>
                  <a:lnTo>
                    <a:pt x="569" y="527"/>
                  </a:lnTo>
                  <a:lnTo>
                    <a:pt x="589" y="516"/>
                  </a:lnTo>
                  <a:lnTo>
                    <a:pt x="605" y="506"/>
                  </a:lnTo>
                  <a:lnTo>
                    <a:pt x="621" y="496"/>
                  </a:lnTo>
                  <a:lnTo>
                    <a:pt x="637" y="484"/>
                  </a:lnTo>
                  <a:lnTo>
                    <a:pt x="654" y="473"/>
                  </a:lnTo>
                  <a:lnTo>
                    <a:pt x="670" y="459"/>
                  </a:lnTo>
                  <a:lnTo>
                    <a:pt x="687" y="443"/>
                  </a:lnTo>
                  <a:lnTo>
                    <a:pt x="703" y="425"/>
                  </a:lnTo>
                  <a:lnTo>
                    <a:pt x="718" y="403"/>
                  </a:lnTo>
                  <a:lnTo>
                    <a:pt x="734" y="402"/>
                  </a:lnTo>
                  <a:lnTo>
                    <a:pt x="750" y="400"/>
                  </a:lnTo>
                  <a:lnTo>
                    <a:pt x="764" y="396"/>
                  </a:lnTo>
                  <a:lnTo>
                    <a:pt x="778" y="390"/>
                  </a:lnTo>
                  <a:lnTo>
                    <a:pt x="792" y="384"/>
                  </a:lnTo>
                  <a:lnTo>
                    <a:pt x="805" y="376"/>
                  </a:lnTo>
                  <a:lnTo>
                    <a:pt x="816" y="368"/>
                  </a:lnTo>
                  <a:lnTo>
                    <a:pt x="827" y="357"/>
                  </a:lnTo>
                  <a:lnTo>
                    <a:pt x="833" y="350"/>
                  </a:lnTo>
                  <a:lnTo>
                    <a:pt x="840" y="342"/>
                  </a:lnTo>
                  <a:lnTo>
                    <a:pt x="846" y="335"/>
                  </a:lnTo>
                  <a:lnTo>
                    <a:pt x="852" y="326"/>
                  </a:lnTo>
                  <a:lnTo>
                    <a:pt x="861" y="309"/>
                  </a:lnTo>
                  <a:lnTo>
                    <a:pt x="869" y="291"/>
                  </a:lnTo>
                  <a:lnTo>
                    <a:pt x="876" y="272"/>
                  </a:lnTo>
                  <a:lnTo>
                    <a:pt x="882" y="252"/>
                  </a:lnTo>
                  <a:lnTo>
                    <a:pt x="887" y="233"/>
                  </a:lnTo>
                  <a:lnTo>
                    <a:pt x="890" y="214"/>
                  </a:lnTo>
                  <a:lnTo>
                    <a:pt x="893" y="195"/>
                  </a:lnTo>
                  <a:lnTo>
                    <a:pt x="895" y="175"/>
                  </a:lnTo>
                  <a:lnTo>
                    <a:pt x="897" y="157"/>
                  </a:lnTo>
                  <a:lnTo>
                    <a:pt x="898" y="140"/>
                  </a:lnTo>
                  <a:lnTo>
                    <a:pt x="898" y="110"/>
                  </a:lnTo>
                  <a:lnTo>
                    <a:pt x="8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xmlns="" id="{7702E581-7165-405D-A2B7-E624F2408C98}"/>
              </a:ext>
            </a:extLst>
          </p:cNvPr>
          <p:cNvGrpSpPr/>
          <p:nvPr/>
        </p:nvGrpSpPr>
        <p:grpSpPr>
          <a:xfrm>
            <a:off x="7476332" y="3615396"/>
            <a:ext cx="285750" cy="219075"/>
            <a:chOff x="2611438" y="2555875"/>
            <a:chExt cx="285750" cy="219075"/>
          </a:xfrm>
          <a:solidFill>
            <a:schemeClr val="bg1"/>
          </a:solidFill>
        </p:grpSpPr>
        <p:sp>
          <p:nvSpPr>
            <p:cNvPr id="123" name="Freeform 445">
              <a:extLst>
                <a:ext uri="{FF2B5EF4-FFF2-40B4-BE49-F238E27FC236}">
                  <a16:creationId xmlns:a16="http://schemas.microsoft.com/office/drawing/2014/main" xmlns="" id="{C79E7344-F6F0-4D1A-88CF-F1B023905EE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11438" y="2660650"/>
              <a:ext cx="285750" cy="114300"/>
            </a:xfrm>
            <a:custGeom>
              <a:avLst/>
              <a:gdLst>
                <a:gd name="T0" fmla="*/ 30 w 899"/>
                <a:gd name="T1" fmla="*/ 330 h 360"/>
                <a:gd name="T2" fmla="*/ 60 w 899"/>
                <a:gd name="T3" fmla="*/ 163 h 360"/>
                <a:gd name="T4" fmla="*/ 93 w 899"/>
                <a:gd name="T5" fmla="*/ 189 h 360"/>
                <a:gd name="T6" fmla="*/ 114 w 899"/>
                <a:gd name="T7" fmla="*/ 225 h 360"/>
                <a:gd name="T8" fmla="*/ 60 w 899"/>
                <a:gd name="T9" fmla="*/ 30 h 360"/>
                <a:gd name="T10" fmla="*/ 109 w 899"/>
                <a:gd name="T11" fmla="*/ 55 h 360"/>
                <a:gd name="T12" fmla="*/ 148 w 899"/>
                <a:gd name="T13" fmla="*/ 77 h 360"/>
                <a:gd name="T14" fmla="*/ 200 w 899"/>
                <a:gd name="T15" fmla="*/ 89 h 360"/>
                <a:gd name="T16" fmla="*/ 266 w 899"/>
                <a:gd name="T17" fmla="*/ 88 h 360"/>
                <a:gd name="T18" fmla="*/ 316 w 899"/>
                <a:gd name="T19" fmla="*/ 74 h 360"/>
                <a:gd name="T20" fmla="*/ 346 w 899"/>
                <a:gd name="T21" fmla="*/ 52 h 360"/>
                <a:gd name="T22" fmla="*/ 409 w 899"/>
                <a:gd name="T23" fmla="*/ 94 h 360"/>
                <a:gd name="T24" fmla="*/ 405 w 899"/>
                <a:gd name="T25" fmla="*/ 108 h 360"/>
                <a:gd name="T26" fmla="*/ 414 w 899"/>
                <a:gd name="T27" fmla="*/ 119 h 360"/>
                <a:gd name="T28" fmla="*/ 468 w 899"/>
                <a:gd name="T29" fmla="*/ 79 h 360"/>
                <a:gd name="T30" fmla="*/ 480 w 899"/>
                <a:gd name="T31" fmla="*/ 117 h 360"/>
                <a:gd name="T32" fmla="*/ 483 w 899"/>
                <a:gd name="T33" fmla="*/ 131 h 360"/>
                <a:gd name="T34" fmla="*/ 499 w 899"/>
                <a:gd name="T35" fmla="*/ 134 h 360"/>
                <a:gd name="T36" fmla="*/ 640 w 899"/>
                <a:gd name="T37" fmla="*/ 159 h 360"/>
                <a:gd name="T38" fmla="*/ 618 w 899"/>
                <a:gd name="T39" fmla="*/ 180 h 360"/>
                <a:gd name="T40" fmla="*/ 463 w 899"/>
                <a:gd name="T41" fmla="*/ 187 h 360"/>
                <a:gd name="T42" fmla="*/ 442 w 899"/>
                <a:gd name="T43" fmla="*/ 204 h 360"/>
                <a:gd name="T44" fmla="*/ 149 w 899"/>
                <a:gd name="T45" fmla="*/ 240 h 360"/>
                <a:gd name="T46" fmla="*/ 130 w 899"/>
                <a:gd name="T47" fmla="*/ 188 h 360"/>
                <a:gd name="T48" fmla="*/ 91 w 899"/>
                <a:gd name="T49" fmla="*/ 147 h 360"/>
                <a:gd name="T50" fmla="*/ 41 w 899"/>
                <a:gd name="T51" fmla="*/ 123 h 360"/>
                <a:gd name="T52" fmla="*/ 33 w 899"/>
                <a:gd name="T53" fmla="*/ 42 h 360"/>
                <a:gd name="T54" fmla="*/ 60 w 899"/>
                <a:gd name="T55" fmla="*/ 30 h 360"/>
                <a:gd name="T56" fmla="*/ 468 w 899"/>
                <a:gd name="T57" fmla="*/ 221 h 360"/>
                <a:gd name="T58" fmla="*/ 494 w 899"/>
                <a:gd name="T59" fmla="*/ 210 h 360"/>
                <a:gd name="T60" fmla="*/ 632 w 899"/>
                <a:gd name="T61" fmla="*/ 206 h 360"/>
                <a:gd name="T62" fmla="*/ 668 w 899"/>
                <a:gd name="T63" fmla="*/ 166 h 360"/>
                <a:gd name="T64" fmla="*/ 867 w 899"/>
                <a:gd name="T65" fmla="*/ 234 h 360"/>
                <a:gd name="T66" fmla="*/ 350 w 899"/>
                <a:gd name="T67" fmla="*/ 1 h 360"/>
                <a:gd name="T68" fmla="*/ 333 w 899"/>
                <a:gd name="T69" fmla="*/ 6 h 360"/>
                <a:gd name="T70" fmla="*/ 328 w 899"/>
                <a:gd name="T71" fmla="*/ 24 h 360"/>
                <a:gd name="T72" fmla="*/ 311 w 899"/>
                <a:gd name="T73" fmla="*/ 43 h 360"/>
                <a:gd name="T74" fmla="*/ 271 w 899"/>
                <a:gd name="T75" fmla="*/ 57 h 360"/>
                <a:gd name="T76" fmla="*/ 213 w 899"/>
                <a:gd name="T77" fmla="*/ 60 h 360"/>
                <a:gd name="T78" fmla="*/ 148 w 899"/>
                <a:gd name="T79" fmla="*/ 45 h 360"/>
                <a:gd name="T80" fmla="*/ 124 w 899"/>
                <a:gd name="T81" fmla="*/ 27 h 360"/>
                <a:gd name="T82" fmla="*/ 118 w 899"/>
                <a:gd name="T83" fmla="*/ 10 h 360"/>
                <a:gd name="T84" fmla="*/ 107 w 899"/>
                <a:gd name="T85" fmla="*/ 1 h 360"/>
                <a:gd name="T86" fmla="*/ 40 w 899"/>
                <a:gd name="T87" fmla="*/ 3 h 360"/>
                <a:gd name="T88" fmla="*/ 15 w 899"/>
                <a:gd name="T89" fmla="*/ 16 h 360"/>
                <a:gd name="T90" fmla="*/ 2 w 899"/>
                <a:gd name="T91" fmla="*/ 41 h 360"/>
                <a:gd name="T92" fmla="*/ 0 w 899"/>
                <a:gd name="T93" fmla="*/ 348 h 360"/>
                <a:gd name="T94" fmla="*/ 9 w 899"/>
                <a:gd name="T95" fmla="*/ 359 h 360"/>
                <a:gd name="T96" fmla="*/ 890 w 899"/>
                <a:gd name="T97" fmla="*/ 359 h 360"/>
                <a:gd name="T98" fmla="*/ 899 w 899"/>
                <a:gd name="T99" fmla="*/ 348 h 360"/>
                <a:gd name="T100" fmla="*/ 893 w 899"/>
                <a:gd name="T101" fmla="*/ 221 h 360"/>
                <a:gd name="T102" fmla="*/ 859 w 899"/>
                <a:gd name="T103" fmla="*/ 196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99" h="360">
                  <a:moveTo>
                    <a:pt x="30" y="330"/>
                  </a:moveTo>
                  <a:lnTo>
                    <a:pt x="30" y="270"/>
                  </a:lnTo>
                  <a:lnTo>
                    <a:pt x="869" y="270"/>
                  </a:lnTo>
                  <a:lnTo>
                    <a:pt x="869" y="330"/>
                  </a:lnTo>
                  <a:lnTo>
                    <a:pt x="30" y="330"/>
                  </a:lnTo>
                  <a:close/>
                  <a:moveTo>
                    <a:pt x="30" y="152"/>
                  </a:moveTo>
                  <a:lnTo>
                    <a:pt x="38" y="153"/>
                  </a:lnTo>
                  <a:lnTo>
                    <a:pt x="45" y="157"/>
                  </a:lnTo>
                  <a:lnTo>
                    <a:pt x="54" y="159"/>
                  </a:lnTo>
                  <a:lnTo>
                    <a:pt x="60" y="163"/>
                  </a:lnTo>
                  <a:lnTo>
                    <a:pt x="67" y="167"/>
                  </a:lnTo>
                  <a:lnTo>
                    <a:pt x="75" y="172"/>
                  </a:lnTo>
                  <a:lnTo>
                    <a:pt x="81" y="177"/>
                  </a:lnTo>
                  <a:lnTo>
                    <a:pt x="87" y="183"/>
                  </a:lnTo>
                  <a:lnTo>
                    <a:pt x="93" y="189"/>
                  </a:lnTo>
                  <a:lnTo>
                    <a:pt x="99" y="195"/>
                  </a:lnTo>
                  <a:lnTo>
                    <a:pt x="103" y="203"/>
                  </a:lnTo>
                  <a:lnTo>
                    <a:pt x="107" y="209"/>
                  </a:lnTo>
                  <a:lnTo>
                    <a:pt x="110" y="217"/>
                  </a:lnTo>
                  <a:lnTo>
                    <a:pt x="114" y="225"/>
                  </a:lnTo>
                  <a:lnTo>
                    <a:pt x="117" y="233"/>
                  </a:lnTo>
                  <a:lnTo>
                    <a:pt x="118" y="240"/>
                  </a:lnTo>
                  <a:lnTo>
                    <a:pt x="30" y="240"/>
                  </a:lnTo>
                  <a:lnTo>
                    <a:pt x="30" y="152"/>
                  </a:lnTo>
                  <a:close/>
                  <a:moveTo>
                    <a:pt x="60" y="30"/>
                  </a:moveTo>
                  <a:lnTo>
                    <a:pt x="92" y="30"/>
                  </a:lnTo>
                  <a:lnTo>
                    <a:pt x="95" y="37"/>
                  </a:lnTo>
                  <a:lnTo>
                    <a:pt x="99" y="43"/>
                  </a:lnTo>
                  <a:lnTo>
                    <a:pt x="104" y="48"/>
                  </a:lnTo>
                  <a:lnTo>
                    <a:pt x="109" y="55"/>
                  </a:lnTo>
                  <a:lnTo>
                    <a:pt x="116" y="60"/>
                  </a:lnTo>
                  <a:lnTo>
                    <a:pt x="122" y="64"/>
                  </a:lnTo>
                  <a:lnTo>
                    <a:pt x="131" y="69"/>
                  </a:lnTo>
                  <a:lnTo>
                    <a:pt x="138" y="73"/>
                  </a:lnTo>
                  <a:lnTo>
                    <a:pt x="148" y="77"/>
                  </a:lnTo>
                  <a:lnTo>
                    <a:pt x="157" y="81"/>
                  </a:lnTo>
                  <a:lnTo>
                    <a:pt x="167" y="84"/>
                  </a:lnTo>
                  <a:lnTo>
                    <a:pt x="178" y="86"/>
                  </a:lnTo>
                  <a:lnTo>
                    <a:pt x="190" y="88"/>
                  </a:lnTo>
                  <a:lnTo>
                    <a:pt x="200" y="89"/>
                  </a:lnTo>
                  <a:lnTo>
                    <a:pt x="212" y="90"/>
                  </a:lnTo>
                  <a:lnTo>
                    <a:pt x="225" y="90"/>
                  </a:lnTo>
                  <a:lnTo>
                    <a:pt x="239" y="90"/>
                  </a:lnTo>
                  <a:lnTo>
                    <a:pt x="253" y="89"/>
                  </a:lnTo>
                  <a:lnTo>
                    <a:pt x="266" y="88"/>
                  </a:lnTo>
                  <a:lnTo>
                    <a:pt x="277" y="86"/>
                  </a:lnTo>
                  <a:lnTo>
                    <a:pt x="288" y="84"/>
                  </a:lnTo>
                  <a:lnTo>
                    <a:pt x="299" y="81"/>
                  </a:lnTo>
                  <a:lnTo>
                    <a:pt x="307" y="77"/>
                  </a:lnTo>
                  <a:lnTo>
                    <a:pt x="316" y="74"/>
                  </a:lnTo>
                  <a:lnTo>
                    <a:pt x="324" y="70"/>
                  </a:lnTo>
                  <a:lnTo>
                    <a:pt x="330" y="66"/>
                  </a:lnTo>
                  <a:lnTo>
                    <a:pt x="336" y="61"/>
                  </a:lnTo>
                  <a:lnTo>
                    <a:pt x="342" y="57"/>
                  </a:lnTo>
                  <a:lnTo>
                    <a:pt x="346" y="52"/>
                  </a:lnTo>
                  <a:lnTo>
                    <a:pt x="350" y="46"/>
                  </a:lnTo>
                  <a:lnTo>
                    <a:pt x="352" y="41"/>
                  </a:lnTo>
                  <a:lnTo>
                    <a:pt x="356" y="36"/>
                  </a:lnTo>
                  <a:lnTo>
                    <a:pt x="437" y="68"/>
                  </a:lnTo>
                  <a:lnTo>
                    <a:pt x="409" y="94"/>
                  </a:lnTo>
                  <a:lnTo>
                    <a:pt x="407" y="97"/>
                  </a:lnTo>
                  <a:lnTo>
                    <a:pt x="406" y="100"/>
                  </a:lnTo>
                  <a:lnTo>
                    <a:pt x="405" y="102"/>
                  </a:lnTo>
                  <a:lnTo>
                    <a:pt x="404" y="105"/>
                  </a:lnTo>
                  <a:lnTo>
                    <a:pt x="405" y="108"/>
                  </a:lnTo>
                  <a:lnTo>
                    <a:pt x="405" y="111"/>
                  </a:lnTo>
                  <a:lnTo>
                    <a:pt x="407" y="114"/>
                  </a:lnTo>
                  <a:lnTo>
                    <a:pt x="408" y="116"/>
                  </a:lnTo>
                  <a:lnTo>
                    <a:pt x="411" y="118"/>
                  </a:lnTo>
                  <a:lnTo>
                    <a:pt x="414" y="119"/>
                  </a:lnTo>
                  <a:lnTo>
                    <a:pt x="417" y="120"/>
                  </a:lnTo>
                  <a:lnTo>
                    <a:pt x="419" y="120"/>
                  </a:lnTo>
                  <a:lnTo>
                    <a:pt x="425" y="119"/>
                  </a:lnTo>
                  <a:lnTo>
                    <a:pt x="430" y="116"/>
                  </a:lnTo>
                  <a:lnTo>
                    <a:pt x="468" y="79"/>
                  </a:lnTo>
                  <a:lnTo>
                    <a:pt x="502" y="92"/>
                  </a:lnTo>
                  <a:lnTo>
                    <a:pt x="484" y="109"/>
                  </a:lnTo>
                  <a:lnTo>
                    <a:pt x="482" y="112"/>
                  </a:lnTo>
                  <a:lnTo>
                    <a:pt x="481" y="115"/>
                  </a:lnTo>
                  <a:lnTo>
                    <a:pt x="480" y="117"/>
                  </a:lnTo>
                  <a:lnTo>
                    <a:pt x="479" y="120"/>
                  </a:lnTo>
                  <a:lnTo>
                    <a:pt x="480" y="123"/>
                  </a:lnTo>
                  <a:lnTo>
                    <a:pt x="480" y="126"/>
                  </a:lnTo>
                  <a:lnTo>
                    <a:pt x="481" y="129"/>
                  </a:lnTo>
                  <a:lnTo>
                    <a:pt x="483" y="131"/>
                  </a:lnTo>
                  <a:lnTo>
                    <a:pt x="485" y="133"/>
                  </a:lnTo>
                  <a:lnTo>
                    <a:pt x="488" y="134"/>
                  </a:lnTo>
                  <a:lnTo>
                    <a:pt x="492" y="135"/>
                  </a:lnTo>
                  <a:lnTo>
                    <a:pt x="494" y="135"/>
                  </a:lnTo>
                  <a:lnTo>
                    <a:pt x="499" y="134"/>
                  </a:lnTo>
                  <a:lnTo>
                    <a:pt x="505" y="132"/>
                  </a:lnTo>
                  <a:lnTo>
                    <a:pt x="533" y="104"/>
                  </a:lnTo>
                  <a:lnTo>
                    <a:pt x="645" y="147"/>
                  </a:lnTo>
                  <a:lnTo>
                    <a:pt x="643" y="152"/>
                  </a:lnTo>
                  <a:lnTo>
                    <a:pt x="640" y="159"/>
                  </a:lnTo>
                  <a:lnTo>
                    <a:pt x="635" y="164"/>
                  </a:lnTo>
                  <a:lnTo>
                    <a:pt x="631" y="169"/>
                  </a:lnTo>
                  <a:lnTo>
                    <a:pt x="626" y="174"/>
                  </a:lnTo>
                  <a:lnTo>
                    <a:pt x="621" y="177"/>
                  </a:lnTo>
                  <a:lnTo>
                    <a:pt x="618" y="180"/>
                  </a:lnTo>
                  <a:lnTo>
                    <a:pt x="614" y="180"/>
                  </a:lnTo>
                  <a:lnTo>
                    <a:pt x="494" y="180"/>
                  </a:lnTo>
                  <a:lnTo>
                    <a:pt x="480" y="181"/>
                  </a:lnTo>
                  <a:lnTo>
                    <a:pt x="468" y="184"/>
                  </a:lnTo>
                  <a:lnTo>
                    <a:pt x="463" y="187"/>
                  </a:lnTo>
                  <a:lnTo>
                    <a:pt x="457" y="189"/>
                  </a:lnTo>
                  <a:lnTo>
                    <a:pt x="453" y="192"/>
                  </a:lnTo>
                  <a:lnTo>
                    <a:pt x="450" y="195"/>
                  </a:lnTo>
                  <a:lnTo>
                    <a:pt x="446" y="199"/>
                  </a:lnTo>
                  <a:lnTo>
                    <a:pt x="442" y="204"/>
                  </a:lnTo>
                  <a:lnTo>
                    <a:pt x="440" y="209"/>
                  </a:lnTo>
                  <a:lnTo>
                    <a:pt x="438" y="214"/>
                  </a:lnTo>
                  <a:lnTo>
                    <a:pt x="435" y="226"/>
                  </a:lnTo>
                  <a:lnTo>
                    <a:pt x="434" y="240"/>
                  </a:lnTo>
                  <a:lnTo>
                    <a:pt x="149" y="240"/>
                  </a:lnTo>
                  <a:lnTo>
                    <a:pt x="147" y="229"/>
                  </a:lnTo>
                  <a:lnTo>
                    <a:pt x="144" y="219"/>
                  </a:lnTo>
                  <a:lnTo>
                    <a:pt x="139" y="208"/>
                  </a:lnTo>
                  <a:lnTo>
                    <a:pt x="135" y="198"/>
                  </a:lnTo>
                  <a:lnTo>
                    <a:pt x="130" y="188"/>
                  </a:lnTo>
                  <a:lnTo>
                    <a:pt x="123" y="179"/>
                  </a:lnTo>
                  <a:lnTo>
                    <a:pt x="116" y="169"/>
                  </a:lnTo>
                  <a:lnTo>
                    <a:pt x="108" y="162"/>
                  </a:lnTo>
                  <a:lnTo>
                    <a:pt x="101" y="154"/>
                  </a:lnTo>
                  <a:lnTo>
                    <a:pt x="91" y="147"/>
                  </a:lnTo>
                  <a:lnTo>
                    <a:pt x="82" y="141"/>
                  </a:lnTo>
                  <a:lnTo>
                    <a:pt x="72" y="135"/>
                  </a:lnTo>
                  <a:lnTo>
                    <a:pt x="62" y="131"/>
                  </a:lnTo>
                  <a:lnTo>
                    <a:pt x="51" y="127"/>
                  </a:lnTo>
                  <a:lnTo>
                    <a:pt x="41" y="123"/>
                  </a:lnTo>
                  <a:lnTo>
                    <a:pt x="30" y="121"/>
                  </a:lnTo>
                  <a:lnTo>
                    <a:pt x="30" y="60"/>
                  </a:lnTo>
                  <a:lnTo>
                    <a:pt x="30" y="53"/>
                  </a:lnTo>
                  <a:lnTo>
                    <a:pt x="31" y="47"/>
                  </a:lnTo>
                  <a:lnTo>
                    <a:pt x="33" y="42"/>
                  </a:lnTo>
                  <a:lnTo>
                    <a:pt x="36" y="38"/>
                  </a:lnTo>
                  <a:lnTo>
                    <a:pt x="41" y="34"/>
                  </a:lnTo>
                  <a:lnTo>
                    <a:pt x="46" y="32"/>
                  </a:lnTo>
                  <a:lnTo>
                    <a:pt x="52" y="31"/>
                  </a:lnTo>
                  <a:lnTo>
                    <a:pt x="60" y="30"/>
                  </a:lnTo>
                  <a:close/>
                  <a:moveTo>
                    <a:pt x="869" y="240"/>
                  </a:moveTo>
                  <a:lnTo>
                    <a:pt x="464" y="240"/>
                  </a:lnTo>
                  <a:lnTo>
                    <a:pt x="465" y="233"/>
                  </a:lnTo>
                  <a:lnTo>
                    <a:pt x="466" y="226"/>
                  </a:lnTo>
                  <a:lnTo>
                    <a:pt x="468" y="221"/>
                  </a:lnTo>
                  <a:lnTo>
                    <a:pt x="470" y="217"/>
                  </a:lnTo>
                  <a:lnTo>
                    <a:pt x="475" y="214"/>
                  </a:lnTo>
                  <a:lnTo>
                    <a:pt x="480" y="212"/>
                  </a:lnTo>
                  <a:lnTo>
                    <a:pt x="486" y="211"/>
                  </a:lnTo>
                  <a:lnTo>
                    <a:pt x="494" y="210"/>
                  </a:lnTo>
                  <a:lnTo>
                    <a:pt x="614" y="210"/>
                  </a:lnTo>
                  <a:lnTo>
                    <a:pt x="619" y="210"/>
                  </a:lnTo>
                  <a:lnTo>
                    <a:pt x="623" y="209"/>
                  </a:lnTo>
                  <a:lnTo>
                    <a:pt x="628" y="208"/>
                  </a:lnTo>
                  <a:lnTo>
                    <a:pt x="632" y="206"/>
                  </a:lnTo>
                  <a:lnTo>
                    <a:pt x="641" y="201"/>
                  </a:lnTo>
                  <a:lnTo>
                    <a:pt x="649" y="193"/>
                  </a:lnTo>
                  <a:lnTo>
                    <a:pt x="657" y="186"/>
                  </a:lnTo>
                  <a:lnTo>
                    <a:pt x="663" y="176"/>
                  </a:lnTo>
                  <a:lnTo>
                    <a:pt x="668" y="166"/>
                  </a:lnTo>
                  <a:lnTo>
                    <a:pt x="673" y="158"/>
                  </a:lnTo>
                  <a:lnTo>
                    <a:pt x="848" y="224"/>
                  </a:lnTo>
                  <a:lnTo>
                    <a:pt x="858" y="228"/>
                  </a:lnTo>
                  <a:lnTo>
                    <a:pt x="865" y="232"/>
                  </a:lnTo>
                  <a:lnTo>
                    <a:pt x="867" y="234"/>
                  </a:lnTo>
                  <a:lnTo>
                    <a:pt x="868" y="236"/>
                  </a:lnTo>
                  <a:lnTo>
                    <a:pt x="869" y="238"/>
                  </a:lnTo>
                  <a:lnTo>
                    <a:pt x="869" y="240"/>
                  </a:lnTo>
                  <a:close/>
                  <a:moveTo>
                    <a:pt x="859" y="196"/>
                  </a:moveTo>
                  <a:lnTo>
                    <a:pt x="350" y="1"/>
                  </a:lnTo>
                  <a:lnTo>
                    <a:pt x="346" y="0"/>
                  </a:lnTo>
                  <a:lnTo>
                    <a:pt x="343" y="0"/>
                  </a:lnTo>
                  <a:lnTo>
                    <a:pt x="339" y="1"/>
                  </a:lnTo>
                  <a:lnTo>
                    <a:pt x="335" y="3"/>
                  </a:lnTo>
                  <a:lnTo>
                    <a:pt x="333" y="6"/>
                  </a:lnTo>
                  <a:lnTo>
                    <a:pt x="331" y="9"/>
                  </a:lnTo>
                  <a:lnTo>
                    <a:pt x="330" y="12"/>
                  </a:lnTo>
                  <a:lnTo>
                    <a:pt x="329" y="15"/>
                  </a:lnTo>
                  <a:lnTo>
                    <a:pt x="329" y="20"/>
                  </a:lnTo>
                  <a:lnTo>
                    <a:pt x="328" y="24"/>
                  </a:lnTo>
                  <a:lnTo>
                    <a:pt x="326" y="28"/>
                  </a:lnTo>
                  <a:lnTo>
                    <a:pt x="324" y="32"/>
                  </a:lnTo>
                  <a:lnTo>
                    <a:pt x="319" y="36"/>
                  </a:lnTo>
                  <a:lnTo>
                    <a:pt x="315" y="40"/>
                  </a:lnTo>
                  <a:lnTo>
                    <a:pt x="311" y="43"/>
                  </a:lnTo>
                  <a:lnTo>
                    <a:pt x="304" y="46"/>
                  </a:lnTo>
                  <a:lnTo>
                    <a:pt x="297" y="49"/>
                  </a:lnTo>
                  <a:lnTo>
                    <a:pt x="289" y="53"/>
                  </a:lnTo>
                  <a:lnTo>
                    <a:pt x="281" y="55"/>
                  </a:lnTo>
                  <a:lnTo>
                    <a:pt x="271" y="57"/>
                  </a:lnTo>
                  <a:lnTo>
                    <a:pt x="261" y="58"/>
                  </a:lnTo>
                  <a:lnTo>
                    <a:pt x="250" y="59"/>
                  </a:lnTo>
                  <a:lnTo>
                    <a:pt x="238" y="60"/>
                  </a:lnTo>
                  <a:lnTo>
                    <a:pt x="225" y="60"/>
                  </a:lnTo>
                  <a:lnTo>
                    <a:pt x="213" y="60"/>
                  </a:lnTo>
                  <a:lnTo>
                    <a:pt x="201" y="59"/>
                  </a:lnTo>
                  <a:lnTo>
                    <a:pt x="192" y="58"/>
                  </a:lnTo>
                  <a:lnTo>
                    <a:pt x="181" y="56"/>
                  </a:lnTo>
                  <a:lnTo>
                    <a:pt x="164" y="52"/>
                  </a:lnTo>
                  <a:lnTo>
                    <a:pt x="148" y="45"/>
                  </a:lnTo>
                  <a:lnTo>
                    <a:pt x="141" y="41"/>
                  </a:lnTo>
                  <a:lnTo>
                    <a:pt x="136" y="38"/>
                  </a:lnTo>
                  <a:lnTo>
                    <a:pt x="131" y="34"/>
                  </a:lnTo>
                  <a:lnTo>
                    <a:pt x="127" y="30"/>
                  </a:lnTo>
                  <a:lnTo>
                    <a:pt x="124" y="27"/>
                  </a:lnTo>
                  <a:lnTo>
                    <a:pt x="121" y="23"/>
                  </a:lnTo>
                  <a:lnTo>
                    <a:pt x="120" y="20"/>
                  </a:lnTo>
                  <a:lnTo>
                    <a:pt x="120" y="15"/>
                  </a:lnTo>
                  <a:lnTo>
                    <a:pt x="119" y="13"/>
                  </a:lnTo>
                  <a:lnTo>
                    <a:pt x="118" y="10"/>
                  </a:lnTo>
                  <a:lnTo>
                    <a:pt x="117" y="8"/>
                  </a:lnTo>
                  <a:lnTo>
                    <a:pt x="115" y="5"/>
                  </a:lnTo>
                  <a:lnTo>
                    <a:pt x="112" y="3"/>
                  </a:lnTo>
                  <a:lnTo>
                    <a:pt x="110" y="2"/>
                  </a:lnTo>
                  <a:lnTo>
                    <a:pt x="107" y="1"/>
                  </a:lnTo>
                  <a:lnTo>
                    <a:pt x="105" y="0"/>
                  </a:lnTo>
                  <a:lnTo>
                    <a:pt x="60" y="0"/>
                  </a:lnTo>
                  <a:lnTo>
                    <a:pt x="52" y="1"/>
                  </a:lnTo>
                  <a:lnTo>
                    <a:pt x="46" y="1"/>
                  </a:lnTo>
                  <a:lnTo>
                    <a:pt x="40" y="3"/>
                  </a:lnTo>
                  <a:lnTo>
                    <a:pt x="34" y="5"/>
                  </a:lnTo>
                  <a:lnTo>
                    <a:pt x="29" y="7"/>
                  </a:lnTo>
                  <a:lnTo>
                    <a:pt x="24" y="10"/>
                  </a:lnTo>
                  <a:lnTo>
                    <a:pt x="19" y="13"/>
                  </a:lnTo>
                  <a:lnTo>
                    <a:pt x="15" y="16"/>
                  </a:lnTo>
                  <a:lnTo>
                    <a:pt x="12" y="21"/>
                  </a:lnTo>
                  <a:lnTo>
                    <a:pt x="9" y="25"/>
                  </a:lnTo>
                  <a:lnTo>
                    <a:pt x="5" y="30"/>
                  </a:lnTo>
                  <a:lnTo>
                    <a:pt x="3" y="36"/>
                  </a:lnTo>
                  <a:lnTo>
                    <a:pt x="2" y="41"/>
                  </a:lnTo>
                  <a:lnTo>
                    <a:pt x="1" y="47"/>
                  </a:lnTo>
                  <a:lnTo>
                    <a:pt x="0" y="54"/>
                  </a:lnTo>
                  <a:lnTo>
                    <a:pt x="0" y="60"/>
                  </a:lnTo>
                  <a:lnTo>
                    <a:pt x="0" y="345"/>
                  </a:lnTo>
                  <a:lnTo>
                    <a:pt x="0" y="348"/>
                  </a:lnTo>
                  <a:lnTo>
                    <a:pt x="1" y="352"/>
                  </a:lnTo>
                  <a:lnTo>
                    <a:pt x="2" y="354"/>
                  </a:lnTo>
                  <a:lnTo>
                    <a:pt x="4" y="356"/>
                  </a:lnTo>
                  <a:lnTo>
                    <a:pt x="6" y="358"/>
                  </a:lnTo>
                  <a:lnTo>
                    <a:pt x="9" y="359"/>
                  </a:lnTo>
                  <a:lnTo>
                    <a:pt x="12" y="360"/>
                  </a:lnTo>
                  <a:lnTo>
                    <a:pt x="15" y="360"/>
                  </a:lnTo>
                  <a:lnTo>
                    <a:pt x="884" y="360"/>
                  </a:lnTo>
                  <a:lnTo>
                    <a:pt x="887" y="360"/>
                  </a:lnTo>
                  <a:lnTo>
                    <a:pt x="890" y="359"/>
                  </a:lnTo>
                  <a:lnTo>
                    <a:pt x="892" y="358"/>
                  </a:lnTo>
                  <a:lnTo>
                    <a:pt x="895" y="356"/>
                  </a:lnTo>
                  <a:lnTo>
                    <a:pt x="897" y="354"/>
                  </a:lnTo>
                  <a:lnTo>
                    <a:pt x="898" y="352"/>
                  </a:lnTo>
                  <a:lnTo>
                    <a:pt x="899" y="348"/>
                  </a:lnTo>
                  <a:lnTo>
                    <a:pt x="899" y="345"/>
                  </a:lnTo>
                  <a:lnTo>
                    <a:pt x="899" y="240"/>
                  </a:lnTo>
                  <a:lnTo>
                    <a:pt x="899" y="234"/>
                  </a:lnTo>
                  <a:lnTo>
                    <a:pt x="897" y="226"/>
                  </a:lnTo>
                  <a:lnTo>
                    <a:pt x="893" y="221"/>
                  </a:lnTo>
                  <a:lnTo>
                    <a:pt x="889" y="214"/>
                  </a:lnTo>
                  <a:lnTo>
                    <a:pt x="884" y="209"/>
                  </a:lnTo>
                  <a:lnTo>
                    <a:pt x="876" y="205"/>
                  </a:lnTo>
                  <a:lnTo>
                    <a:pt x="869" y="201"/>
                  </a:lnTo>
                  <a:lnTo>
                    <a:pt x="859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124" name="Freeform 446">
              <a:extLst>
                <a:ext uri="{FF2B5EF4-FFF2-40B4-BE49-F238E27FC236}">
                  <a16:creationId xmlns:a16="http://schemas.microsoft.com/office/drawing/2014/main" xmlns="" id="{39803A28-7B91-4960-91EB-325DD7A7D8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11438" y="2555875"/>
              <a:ext cx="285750" cy="114300"/>
            </a:xfrm>
            <a:custGeom>
              <a:avLst/>
              <a:gdLst>
                <a:gd name="T0" fmla="*/ 795 w 899"/>
                <a:gd name="T1" fmla="*/ 311 h 359"/>
                <a:gd name="T2" fmla="*/ 760 w 899"/>
                <a:gd name="T3" fmla="*/ 286 h 359"/>
                <a:gd name="T4" fmla="*/ 709 w 899"/>
                <a:gd name="T5" fmla="*/ 272 h 359"/>
                <a:gd name="T6" fmla="*/ 646 w 899"/>
                <a:gd name="T7" fmla="*/ 271 h 359"/>
                <a:gd name="T8" fmla="*/ 591 w 899"/>
                <a:gd name="T9" fmla="*/ 282 h 359"/>
                <a:gd name="T10" fmla="*/ 557 w 899"/>
                <a:gd name="T11" fmla="*/ 304 h 359"/>
                <a:gd name="T12" fmla="*/ 461 w 899"/>
                <a:gd name="T13" fmla="*/ 293 h 359"/>
                <a:gd name="T14" fmla="*/ 494 w 899"/>
                <a:gd name="T15" fmla="*/ 255 h 359"/>
                <a:gd name="T16" fmla="*/ 487 w 899"/>
                <a:gd name="T17" fmla="*/ 242 h 359"/>
                <a:gd name="T18" fmla="*/ 473 w 899"/>
                <a:gd name="T19" fmla="*/ 240 h 359"/>
                <a:gd name="T20" fmla="*/ 415 w 899"/>
                <a:gd name="T21" fmla="*/ 251 h 359"/>
                <a:gd name="T22" fmla="*/ 419 w 899"/>
                <a:gd name="T23" fmla="*/ 237 h 359"/>
                <a:gd name="T24" fmla="*/ 410 w 899"/>
                <a:gd name="T25" fmla="*/ 226 h 359"/>
                <a:gd name="T26" fmla="*/ 396 w 899"/>
                <a:gd name="T27" fmla="*/ 227 h 359"/>
                <a:gd name="T28" fmla="*/ 259 w 899"/>
                <a:gd name="T29" fmla="*/ 202 h 359"/>
                <a:gd name="T30" fmla="*/ 281 w 899"/>
                <a:gd name="T31" fmla="*/ 180 h 359"/>
                <a:gd name="T32" fmla="*/ 436 w 899"/>
                <a:gd name="T33" fmla="*/ 174 h 359"/>
                <a:gd name="T34" fmla="*/ 455 w 899"/>
                <a:gd name="T35" fmla="*/ 157 h 359"/>
                <a:gd name="T36" fmla="*/ 750 w 899"/>
                <a:gd name="T37" fmla="*/ 120 h 359"/>
                <a:gd name="T38" fmla="*/ 769 w 899"/>
                <a:gd name="T39" fmla="*/ 172 h 359"/>
                <a:gd name="T40" fmla="*/ 808 w 899"/>
                <a:gd name="T41" fmla="*/ 214 h 359"/>
                <a:gd name="T42" fmla="*/ 858 w 899"/>
                <a:gd name="T43" fmla="*/ 237 h 359"/>
                <a:gd name="T44" fmla="*/ 866 w 899"/>
                <a:gd name="T45" fmla="*/ 319 h 359"/>
                <a:gd name="T46" fmla="*/ 839 w 899"/>
                <a:gd name="T47" fmla="*/ 329 h 359"/>
                <a:gd name="T48" fmla="*/ 431 w 899"/>
                <a:gd name="T49" fmla="*/ 140 h 359"/>
                <a:gd name="T50" fmla="*/ 404 w 899"/>
                <a:gd name="T51" fmla="*/ 150 h 359"/>
                <a:gd name="T52" fmla="*/ 267 w 899"/>
                <a:gd name="T53" fmla="*/ 155 h 359"/>
                <a:gd name="T54" fmla="*/ 230 w 899"/>
                <a:gd name="T55" fmla="*/ 193 h 359"/>
                <a:gd name="T56" fmla="*/ 32 w 899"/>
                <a:gd name="T57" fmla="*/ 126 h 359"/>
                <a:gd name="T58" fmla="*/ 869 w 899"/>
                <a:gd name="T59" fmla="*/ 90 h 359"/>
                <a:gd name="T60" fmla="*/ 861 w 899"/>
                <a:gd name="T61" fmla="*/ 206 h 359"/>
                <a:gd name="T62" fmla="*/ 824 w 899"/>
                <a:gd name="T63" fmla="*/ 189 h 359"/>
                <a:gd name="T64" fmla="*/ 796 w 899"/>
                <a:gd name="T65" fmla="*/ 158 h 359"/>
                <a:gd name="T66" fmla="*/ 781 w 899"/>
                <a:gd name="T67" fmla="*/ 120 h 359"/>
                <a:gd name="T68" fmla="*/ 12 w 899"/>
                <a:gd name="T69" fmla="*/ 0 h 359"/>
                <a:gd name="T70" fmla="*/ 1 w 899"/>
                <a:gd name="T71" fmla="*/ 9 h 359"/>
                <a:gd name="T72" fmla="*/ 2 w 899"/>
                <a:gd name="T73" fmla="*/ 134 h 359"/>
                <a:gd name="T74" fmla="*/ 30 w 899"/>
                <a:gd name="T75" fmla="*/ 160 h 359"/>
                <a:gd name="T76" fmla="*/ 427 w 899"/>
                <a:gd name="T77" fmla="*/ 312 h 359"/>
                <a:gd name="T78" fmla="*/ 554 w 899"/>
                <a:gd name="T79" fmla="*/ 359 h 359"/>
                <a:gd name="T80" fmla="*/ 569 w 899"/>
                <a:gd name="T81" fmla="*/ 349 h 359"/>
                <a:gd name="T82" fmla="*/ 575 w 899"/>
                <a:gd name="T83" fmla="*/ 328 h 359"/>
                <a:gd name="T84" fmla="*/ 601 w 899"/>
                <a:gd name="T85" fmla="*/ 311 h 359"/>
                <a:gd name="T86" fmla="*/ 674 w 899"/>
                <a:gd name="T87" fmla="*/ 299 h 359"/>
                <a:gd name="T88" fmla="*/ 735 w 899"/>
                <a:gd name="T89" fmla="*/ 309 h 359"/>
                <a:gd name="T90" fmla="*/ 771 w 899"/>
                <a:gd name="T91" fmla="*/ 330 h 359"/>
                <a:gd name="T92" fmla="*/ 780 w 899"/>
                <a:gd name="T93" fmla="*/ 347 h 359"/>
                <a:gd name="T94" fmla="*/ 788 w 899"/>
                <a:gd name="T95" fmla="*/ 358 h 359"/>
                <a:gd name="T96" fmla="*/ 853 w 899"/>
                <a:gd name="T97" fmla="*/ 358 h 359"/>
                <a:gd name="T98" fmla="*/ 880 w 899"/>
                <a:gd name="T99" fmla="*/ 347 h 359"/>
                <a:gd name="T100" fmla="*/ 895 w 899"/>
                <a:gd name="T101" fmla="*/ 325 h 359"/>
                <a:gd name="T102" fmla="*/ 899 w 899"/>
                <a:gd name="T103" fmla="*/ 15 h 359"/>
                <a:gd name="T104" fmla="*/ 892 w 899"/>
                <a:gd name="T105" fmla="*/ 3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899" h="359">
                  <a:moveTo>
                    <a:pt x="839" y="329"/>
                  </a:moveTo>
                  <a:lnTo>
                    <a:pt x="807" y="329"/>
                  </a:lnTo>
                  <a:lnTo>
                    <a:pt x="803" y="324"/>
                  </a:lnTo>
                  <a:lnTo>
                    <a:pt x="800" y="317"/>
                  </a:lnTo>
                  <a:lnTo>
                    <a:pt x="795" y="311"/>
                  </a:lnTo>
                  <a:lnTo>
                    <a:pt x="790" y="306"/>
                  </a:lnTo>
                  <a:lnTo>
                    <a:pt x="783" y="300"/>
                  </a:lnTo>
                  <a:lnTo>
                    <a:pt x="777" y="296"/>
                  </a:lnTo>
                  <a:lnTo>
                    <a:pt x="768" y="291"/>
                  </a:lnTo>
                  <a:lnTo>
                    <a:pt x="760" y="286"/>
                  </a:lnTo>
                  <a:lnTo>
                    <a:pt x="751" y="283"/>
                  </a:lnTo>
                  <a:lnTo>
                    <a:pt x="741" y="280"/>
                  </a:lnTo>
                  <a:lnTo>
                    <a:pt x="732" y="277"/>
                  </a:lnTo>
                  <a:lnTo>
                    <a:pt x="721" y="275"/>
                  </a:lnTo>
                  <a:lnTo>
                    <a:pt x="709" y="272"/>
                  </a:lnTo>
                  <a:lnTo>
                    <a:pt x="698" y="271"/>
                  </a:lnTo>
                  <a:lnTo>
                    <a:pt x="687" y="270"/>
                  </a:lnTo>
                  <a:lnTo>
                    <a:pt x="674" y="269"/>
                  </a:lnTo>
                  <a:lnTo>
                    <a:pt x="660" y="270"/>
                  </a:lnTo>
                  <a:lnTo>
                    <a:pt x="646" y="271"/>
                  </a:lnTo>
                  <a:lnTo>
                    <a:pt x="633" y="272"/>
                  </a:lnTo>
                  <a:lnTo>
                    <a:pt x="621" y="275"/>
                  </a:lnTo>
                  <a:lnTo>
                    <a:pt x="611" y="277"/>
                  </a:lnTo>
                  <a:lnTo>
                    <a:pt x="600" y="279"/>
                  </a:lnTo>
                  <a:lnTo>
                    <a:pt x="591" y="282"/>
                  </a:lnTo>
                  <a:lnTo>
                    <a:pt x="583" y="286"/>
                  </a:lnTo>
                  <a:lnTo>
                    <a:pt x="575" y="290"/>
                  </a:lnTo>
                  <a:lnTo>
                    <a:pt x="569" y="294"/>
                  </a:lnTo>
                  <a:lnTo>
                    <a:pt x="562" y="299"/>
                  </a:lnTo>
                  <a:lnTo>
                    <a:pt x="557" y="304"/>
                  </a:lnTo>
                  <a:lnTo>
                    <a:pt x="553" y="309"/>
                  </a:lnTo>
                  <a:lnTo>
                    <a:pt x="548" y="313"/>
                  </a:lnTo>
                  <a:lnTo>
                    <a:pt x="545" y="319"/>
                  </a:lnTo>
                  <a:lnTo>
                    <a:pt x="543" y="324"/>
                  </a:lnTo>
                  <a:lnTo>
                    <a:pt x="461" y="293"/>
                  </a:lnTo>
                  <a:lnTo>
                    <a:pt x="490" y="266"/>
                  </a:lnTo>
                  <a:lnTo>
                    <a:pt x="492" y="263"/>
                  </a:lnTo>
                  <a:lnTo>
                    <a:pt x="493" y="261"/>
                  </a:lnTo>
                  <a:lnTo>
                    <a:pt x="494" y="257"/>
                  </a:lnTo>
                  <a:lnTo>
                    <a:pt x="494" y="255"/>
                  </a:lnTo>
                  <a:lnTo>
                    <a:pt x="494" y="252"/>
                  </a:lnTo>
                  <a:lnTo>
                    <a:pt x="493" y="249"/>
                  </a:lnTo>
                  <a:lnTo>
                    <a:pt x="492" y="247"/>
                  </a:lnTo>
                  <a:lnTo>
                    <a:pt x="490" y="245"/>
                  </a:lnTo>
                  <a:lnTo>
                    <a:pt x="487" y="242"/>
                  </a:lnTo>
                  <a:lnTo>
                    <a:pt x="485" y="241"/>
                  </a:lnTo>
                  <a:lnTo>
                    <a:pt x="482" y="240"/>
                  </a:lnTo>
                  <a:lnTo>
                    <a:pt x="480" y="239"/>
                  </a:lnTo>
                  <a:lnTo>
                    <a:pt x="477" y="240"/>
                  </a:lnTo>
                  <a:lnTo>
                    <a:pt x="473" y="240"/>
                  </a:lnTo>
                  <a:lnTo>
                    <a:pt x="471" y="242"/>
                  </a:lnTo>
                  <a:lnTo>
                    <a:pt x="469" y="244"/>
                  </a:lnTo>
                  <a:lnTo>
                    <a:pt x="430" y="281"/>
                  </a:lnTo>
                  <a:lnTo>
                    <a:pt x="396" y="268"/>
                  </a:lnTo>
                  <a:lnTo>
                    <a:pt x="415" y="251"/>
                  </a:lnTo>
                  <a:lnTo>
                    <a:pt x="417" y="249"/>
                  </a:lnTo>
                  <a:lnTo>
                    <a:pt x="418" y="246"/>
                  </a:lnTo>
                  <a:lnTo>
                    <a:pt x="419" y="244"/>
                  </a:lnTo>
                  <a:lnTo>
                    <a:pt x="419" y="240"/>
                  </a:lnTo>
                  <a:lnTo>
                    <a:pt x="419" y="237"/>
                  </a:lnTo>
                  <a:lnTo>
                    <a:pt x="419" y="235"/>
                  </a:lnTo>
                  <a:lnTo>
                    <a:pt x="417" y="232"/>
                  </a:lnTo>
                  <a:lnTo>
                    <a:pt x="416" y="230"/>
                  </a:lnTo>
                  <a:lnTo>
                    <a:pt x="412" y="227"/>
                  </a:lnTo>
                  <a:lnTo>
                    <a:pt x="410" y="226"/>
                  </a:lnTo>
                  <a:lnTo>
                    <a:pt x="408" y="225"/>
                  </a:lnTo>
                  <a:lnTo>
                    <a:pt x="405" y="224"/>
                  </a:lnTo>
                  <a:lnTo>
                    <a:pt x="402" y="225"/>
                  </a:lnTo>
                  <a:lnTo>
                    <a:pt x="400" y="225"/>
                  </a:lnTo>
                  <a:lnTo>
                    <a:pt x="396" y="227"/>
                  </a:lnTo>
                  <a:lnTo>
                    <a:pt x="394" y="229"/>
                  </a:lnTo>
                  <a:lnTo>
                    <a:pt x="365" y="256"/>
                  </a:lnTo>
                  <a:lnTo>
                    <a:pt x="253" y="214"/>
                  </a:lnTo>
                  <a:lnTo>
                    <a:pt x="256" y="208"/>
                  </a:lnTo>
                  <a:lnTo>
                    <a:pt x="259" y="202"/>
                  </a:lnTo>
                  <a:lnTo>
                    <a:pt x="264" y="196"/>
                  </a:lnTo>
                  <a:lnTo>
                    <a:pt x="268" y="191"/>
                  </a:lnTo>
                  <a:lnTo>
                    <a:pt x="272" y="187"/>
                  </a:lnTo>
                  <a:lnTo>
                    <a:pt x="276" y="182"/>
                  </a:lnTo>
                  <a:lnTo>
                    <a:pt x="281" y="180"/>
                  </a:lnTo>
                  <a:lnTo>
                    <a:pt x="284" y="180"/>
                  </a:lnTo>
                  <a:lnTo>
                    <a:pt x="404" y="179"/>
                  </a:lnTo>
                  <a:lnTo>
                    <a:pt x="418" y="179"/>
                  </a:lnTo>
                  <a:lnTo>
                    <a:pt x="431" y="176"/>
                  </a:lnTo>
                  <a:lnTo>
                    <a:pt x="436" y="174"/>
                  </a:lnTo>
                  <a:lnTo>
                    <a:pt x="440" y="172"/>
                  </a:lnTo>
                  <a:lnTo>
                    <a:pt x="446" y="169"/>
                  </a:lnTo>
                  <a:lnTo>
                    <a:pt x="449" y="164"/>
                  </a:lnTo>
                  <a:lnTo>
                    <a:pt x="453" y="161"/>
                  </a:lnTo>
                  <a:lnTo>
                    <a:pt x="455" y="157"/>
                  </a:lnTo>
                  <a:lnTo>
                    <a:pt x="459" y="151"/>
                  </a:lnTo>
                  <a:lnTo>
                    <a:pt x="461" y="146"/>
                  </a:lnTo>
                  <a:lnTo>
                    <a:pt x="464" y="134"/>
                  </a:lnTo>
                  <a:lnTo>
                    <a:pt x="464" y="120"/>
                  </a:lnTo>
                  <a:lnTo>
                    <a:pt x="750" y="120"/>
                  </a:lnTo>
                  <a:lnTo>
                    <a:pt x="752" y="131"/>
                  </a:lnTo>
                  <a:lnTo>
                    <a:pt x="755" y="142"/>
                  </a:lnTo>
                  <a:lnTo>
                    <a:pt x="758" y="153"/>
                  </a:lnTo>
                  <a:lnTo>
                    <a:pt x="764" y="162"/>
                  </a:lnTo>
                  <a:lnTo>
                    <a:pt x="769" y="172"/>
                  </a:lnTo>
                  <a:lnTo>
                    <a:pt x="776" y="181"/>
                  </a:lnTo>
                  <a:lnTo>
                    <a:pt x="782" y="190"/>
                  </a:lnTo>
                  <a:lnTo>
                    <a:pt x="791" y="199"/>
                  </a:lnTo>
                  <a:lnTo>
                    <a:pt x="798" y="206"/>
                  </a:lnTo>
                  <a:lnTo>
                    <a:pt x="808" y="214"/>
                  </a:lnTo>
                  <a:lnTo>
                    <a:pt x="816" y="220"/>
                  </a:lnTo>
                  <a:lnTo>
                    <a:pt x="826" y="225"/>
                  </a:lnTo>
                  <a:lnTo>
                    <a:pt x="837" y="230"/>
                  </a:lnTo>
                  <a:lnTo>
                    <a:pt x="847" y="234"/>
                  </a:lnTo>
                  <a:lnTo>
                    <a:pt x="858" y="237"/>
                  </a:lnTo>
                  <a:lnTo>
                    <a:pt x="869" y="239"/>
                  </a:lnTo>
                  <a:lnTo>
                    <a:pt x="869" y="299"/>
                  </a:lnTo>
                  <a:lnTo>
                    <a:pt x="869" y="307"/>
                  </a:lnTo>
                  <a:lnTo>
                    <a:pt x="868" y="313"/>
                  </a:lnTo>
                  <a:lnTo>
                    <a:pt x="866" y="319"/>
                  </a:lnTo>
                  <a:lnTo>
                    <a:pt x="862" y="323"/>
                  </a:lnTo>
                  <a:lnTo>
                    <a:pt x="858" y="326"/>
                  </a:lnTo>
                  <a:lnTo>
                    <a:pt x="853" y="328"/>
                  </a:lnTo>
                  <a:lnTo>
                    <a:pt x="846" y="329"/>
                  </a:lnTo>
                  <a:lnTo>
                    <a:pt x="839" y="329"/>
                  </a:lnTo>
                  <a:close/>
                  <a:moveTo>
                    <a:pt x="30" y="120"/>
                  </a:moveTo>
                  <a:lnTo>
                    <a:pt x="434" y="120"/>
                  </a:lnTo>
                  <a:lnTo>
                    <a:pt x="434" y="128"/>
                  </a:lnTo>
                  <a:lnTo>
                    <a:pt x="433" y="134"/>
                  </a:lnTo>
                  <a:lnTo>
                    <a:pt x="431" y="140"/>
                  </a:lnTo>
                  <a:lnTo>
                    <a:pt x="427" y="144"/>
                  </a:lnTo>
                  <a:lnTo>
                    <a:pt x="424" y="146"/>
                  </a:lnTo>
                  <a:lnTo>
                    <a:pt x="419" y="148"/>
                  </a:lnTo>
                  <a:lnTo>
                    <a:pt x="412" y="149"/>
                  </a:lnTo>
                  <a:lnTo>
                    <a:pt x="404" y="150"/>
                  </a:lnTo>
                  <a:lnTo>
                    <a:pt x="284" y="150"/>
                  </a:lnTo>
                  <a:lnTo>
                    <a:pt x="280" y="150"/>
                  </a:lnTo>
                  <a:lnTo>
                    <a:pt x="275" y="151"/>
                  </a:lnTo>
                  <a:lnTo>
                    <a:pt x="271" y="153"/>
                  </a:lnTo>
                  <a:lnTo>
                    <a:pt x="267" y="155"/>
                  </a:lnTo>
                  <a:lnTo>
                    <a:pt x="257" y="160"/>
                  </a:lnTo>
                  <a:lnTo>
                    <a:pt x="250" y="167"/>
                  </a:lnTo>
                  <a:lnTo>
                    <a:pt x="242" y="175"/>
                  </a:lnTo>
                  <a:lnTo>
                    <a:pt x="236" y="185"/>
                  </a:lnTo>
                  <a:lnTo>
                    <a:pt x="230" y="193"/>
                  </a:lnTo>
                  <a:lnTo>
                    <a:pt x="225" y="203"/>
                  </a:lnTo>
                  <a:lnTo>
                    <a:pt x="49" y="135"/>
                  </a:lnTo>
                  <a:lnTo>
                    <a:pt x="41" y="132"/>
                  </a:lnTo>
                  <a:lnTo>
                    <a:pt x="34" y="128"/>
                  </a:lnTo>
                  <a:lnTo>
                    <a:pt x="32" y="126"/>
                  </a:lnTo>
                  <a:lnTo>
                    <a:pt x="31" y="124"/>
                  </a:lnTo>
                  <a:lnTo>
                    <a:pt x="30" y="121"/>
                  </a:lnTo>
                  <a:lnTo>
                    <a:pt x="30" y="120"/>
                  </a:lnTo>
                  <a:close/>
                  <a:moveTo>
                    <a:pt x="869" y="30"/>
                  </a:moveTo>
                  <a:lnTo>
                    <a:pt x="869" y="90"/>
                  </a:lnTo>
                  <a:lnTo>
                    <a:pt x="30" y="90"/>
                  </a:lnTo>
                  <a:lnTo>
                    <a:pt x="30" y="30"/>
                  </a:lnTo>
                  <a:lnTo>
                    <a:pt x="869" y="30"/>
                  </a:lnTo>
                  <a:close/>
                  <a:moveTo>
                    <a:pt x="869" y="208"/>
                  </a:moveTo>
                  <a:lnTo>
                    <a:pt x="861" y="206"/>
                  </a:lnTo>
                  <a:lnTo>
                    <a:pt x="853" y="204"/>
                  </a:lnTo>
                  <a:lnTo>
                    <a:pt x="845" y="201"/>
                  </a:lnTo>
                  <a:lnTo>
                    <a:pt x="838" y="197"/>
                  </a:lnTo>
                  <a:lnTo>
                    <a:pt x="831" y="193"/>
                  </a:lnTo>
                  <a:lnTo>
                    <a:pt x="824" y="189"/>
                  </a:lnTo>
                  <a:lnTo>
                    <a:pt x="817" y="184"/>
                  </a:lnTo>
                  <a:lnTo>
                    <a:pt x="811" y="177"/>
                  </a:lnTo>
                  <a:lnTo>
                    <a:pt x="806" y="172"/>
                  </a:lnTo>
                  <a:lnTo>
                    <a:pt x="800" y="165"/>
                  </a:lnTo>
                  <a:lnTo>
                    <a:pt x="796" y="158"/>
                  </a:lnTo>
                  <a:lnTo>
                    <a:pt x="792" y="150"/>
                  </a:lnTo>
                  <a:lnTo>
                    <a:pt x="787" y="143"/>
                  </a:lnTo>
                  <a:lnTo>
                    <a:pt x="785" y="135"/>
                  </a:lnTo>
                  <a:lnTo>
                    <a:pt x="782" y="128"/>
                  </a:lnTo>
                  <a:lnTo>
                    <a:pt x="781" y="120"/>
                  </a:lnTo>
                  <a:lnTo>
                    <a:pt x="869" y="120"/>
                  </a:lnTo>
                  <a:lnTo>
                    <a:pt x="869" y="208"/>
                  </a:lnTo>
                  <a:close/>
                  <a:moveTo>
                    <a:pt x="884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120"/>
                  </a:lnTo>
                  <a:lnTo>
                    <a:pt x="0" y="127"/>
                  </a:lnTo>
                  <a:lnTo>
                    <a:pt x="2" y="134"/>
                  </a:lnTo>
                  <a:lnTo>
                    <a:pt x="5" y="140"/>
                  </a:lnTo>
                  <a:lnTo>
                    <a:pt x="10" y="146"/>
                  </a:lnTo>
                  <a:lnTo>
                    <a:pt x="15" y="151"/>
                  </a:lnTo>
                  <a:lnTo>
                    <a:pt x="23" y="156"/>
                  </a:lnTo>
                  <a:lnTo>
                    <a:pt x="30" y="160"/>
                  </a:lnTo>
                  <a:lnTo>
                    <a:pt x="40" y="164"/>
                  </a:lnTo>
                  <a:lnTo>
                    <a:pt x="362" y="287"/>
                  </a:lnTo>
                  <a:lnTo>
                    <a:pt x="362" y="287"/>
                  </a:lnTo>
                  <a:lnTo>
                    <a:pt x="362" y="287"/>
                  </a:lnTo>
                  <a:lnTo>
                    <a:pt x="427" y="312"/>
                  </a:lnTo>
                  <a:lnTo>
                    <a:pt x="427" y="312"/>
                  </a:lnTo>
                  <a:lnTo>
                    <a:pt x="427" y="312"/>
                  </a:lnTo>
                  <a:lnTo>
                    <a:pt x="548" y="358"/>
                  </a:lnTo>
                  <a:lnTo>
                    <a:pt x="552" y="359"/>
                  </a:lnTo>
                  <a:lnTo>
                    <a:pt x="554" y="359"/>
                  </a:lnTo>
                  <a:lnTo>
                    <a:pt x="559" y="359"/>
                  </a:lnTo>
                  <a:lnTo>
                    <a:pt x="562" y="357"/>
                  </a:lnTo>
                  <a:lnTo>
                    <a:pt x="566" y="355"/>
                  </a:lnTo>
                  <a:lnTo>
                    <a:pt x="568" y="352"/>
                  </a:lnTo>
                  <a:lnTo>
                    <a:pt x="569" y="349"/>
                  </a:lnTo>
                  <a:lnTo>
                    <a:pt x="569" y="344"/>
                  </a:lnTo>
                  <a:lnTo>
                    <a:pt x="570" y="341"/>
                  </a:lnTo>
                  <a:lnTo>
                    <a:pt x="571" y="337"/>
                  </a:lnTo>
                  <a:lnTo>
                    <a:pt x="573" y="332"/>
                  </a:lnTo>
                  <a:lnTo>
                    <a:pt x="575" y="328"/>
                  </a:lnTo>
                  <a:lnTo>
                    <a:pt x="578" y="324"/>
                  </a:lnTo>
                  <a:lnTo>
                    <a:pt x="583" y="321"/>
                  </a:lnTo>
                  <a:lnTo>
                    <a:pt x="588" y="317"/>
                  </a:lnTo>
                  <a:lnTo>
                    <a:pt x="595" y="314"/>
                  </a:lnTo>
                  <a:lnTo>
                    <a:pt x="601" y="311"/>
                  </a:lnTo>
                  <a:lnTo>
                    <a:pt x="610" y="308"/>
                  </a:lnTo>
                  <a:lnTo>
                    <a:pt x="618" y="306"/>
                  </a:lnTo>
                  <a:lnTo>
                    <a:pt x="627" y="304"/>
                  </a:lnTo>
                  <a:lnTo>
                    <a:pt x="649" y="300"/>
                  </a:lnTo>
                  <a:lnTo>
                    <a:pt x="674" y="299"/>
                  </a:lnTo>
                  <a:lnTo>
                    <a:pt x="686" y="300"/>
                  </a:lnTo>
                  <a:lnTo>
                    <a:pt x="696" y="301"/>
                  </a:lnTo>
                  <a:lnTo>
                    <a:pt x="707" y="302"/>
                  </a:lnTo>
                  <a:lnTo>
                    <a:pt x="717" y="305"/>
                  </a:lnTo>
                  <a:lnTo>
                    <a:pt x="735" y="309"/>
                  </a:lnTo>
                  <a:lnTo>
                    <a:pt x="750" y="315"/>
                  </a:lnTo>
                  <a:lnTo>
                    <a:pt x="756" y="319"/>
                  </a:lnTo>
                  <a:lnTo>
                    <a:pt x="763" y="323"/>
                  </a:lnTo>
                  <a:lnTo>
                    <a:pt x="767" y="326"/>
                  </a:lnTo>
                  <a:lnTo>
                    <a:pt x="771" y="330"/>
                  </a:lnTo>
                  <a:lnTo>
                    <a:pt x="775" y="334"/>
                  </a:lnTo>
                  <a:lnTo>
                    <a:pt x="777" y="338"/>
                  </a:lnTo>
                  <a:lnTo>
                    <a:pt x="779" y="341"/>
                  </a:lnTo>
                  <a:lnTo>
                    <a:pt x="779" y="344"/>
                  </a:lnTo>
                  <a:lnTo>
                    <a:pt x="780" y="347"/>
                  </a:lnTo>
                  <a:lnTo>
                    <a:pt x="780" y="351"/>
                  </a:lnTo>
                  <a:lnTo>
                    <a:pt x="782" y="353"/>
                  </a:lnTo>
                  <a:lnTo>
                    <a:pt x="783" y="355"/>
                  </a:lnTo>
                  <a:lnTo>
                    <a:pt x="785" y="357"/>
                  </a:lnTo>
                  <a:lnTo>
                    <a:pt x="788" y="358"/>
                  </a:lnTo>
                  <a:lnTo>
                    <a:pt x="791" y="359"/>
                  </a:lnTo>
                  <a:lnTo>
                    <a:pt x="794" y="359"/>
                  </a:lnTo>
                  <a:lnTo>
                    <a:pt x="839" y="359"/>
                  </a:lnTo>
                  <a:lnTo>
                    <a:pt x="846" y="359"/>
                  </a:lnTo>
                  <a:lnTo>
                    <a:pt x="853" y="358"/>
                  </a:lnTo>
                  <a:lnTo>
                    <a:pt x="859" y="357"/>
                  </a:lnTo>
                  <a:lnTo>
                    <a:pt x="865" y="356"/>
                  </a:lnTo>
                  <a:lnTo>
                    <a:pt x="870" y="354"/>
                  </a:lnTo>
                  <a:lnTo>
                    <a:pt x="875" y="351"/>
                  </a:lnTo>
                  <a:lnTo>
                    <a:pt x="880" y="347"/>
                  </a:lnTo>
                  <a:lnTo>
                    <a:pt x="884" y="344"/>
                  </a:lnTo>
                  <a:lnTo>
                    <a:pt x="887" y="340"/>
                  </a:lnTo>
                  <a:lnTo>
                    <a:pt x="890" y="336"/>
                  </a:lnTo>
                  <a:lnTo>
                    <a:pt x="892" y="330"/>
                  </a:lnTo>
                  <a:lnTo>
                    <a:pt x="895" y="325"/>
                  </a:lnTo>
                  <a:lnTo>
                    <a:pt x="897" y="320"/>
                  </a:lnTo>
                  <a:lnTo>
                    <a:pt x="898" y="313"/>
                  </a:lnTo>
                  <a:lnTo>
                    <a:pt x="899" y="307"/>
                  </a:lnTo>
                  <a:lnTo>
                    <a:pt x="899" y="299"/>
                  </a:lnTo>
                  <a:lnTo>
                    <a:pt x="899" y="15"/>
                  </a:lnTo>
                  <a:lnTo>
                    <a:pt x="899" y="12"/>
                  </a:lnTo>
                  <a:lnTo>
                    <a:pt x="898" y="9"/>
                  </a:lnTo>
                  <a:lnTo>
                    <a:pt x="897" y="7"/>
                  </a:lnTo>
                  <a:lnTo>
                    <a:pt x="895" y="5"/>
                  </a:lnTo>
                  <a:lnTo>
                    <a:pt x="892" y="3"/>
                  </a:lnTo>
                  <a:lnTo>
                    <a:pt x="890" y="1"/>
                  </a:lnTo>
                  <a:lnTo>
                    <a:pt x="887" y="0"/>
                  </a:lnTo>
                  <a:lnTo>
                    <a:pt x="884" y="0"/>
                  </a:lnTo>
                  <a:lnTo>
                    <a:pt x="88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24CAD999-B490-4BA8-A6AB-1940BD8D84CB}"/>
              </a:ext>
            </a:extLst>
          </p:cNvPr>
          <p:cNvSpPr/>
          <p:nvPr/>
        </p:nvSpPr>
        <p:spPr>
          <a:xfrm>
            <a:off x="1566070" y="5120640"/>
            <a:ext cx="3361285" cy="10558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2"/>
            <a:r>
              <a:rPr lang="en-US" dirty="0"/>
              <a:t>Driver Motor Servo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menggerakkan</a:t>
            </a:r>
            <a:r>
              <a:rPr lang="en-US" dirty="0"/>
              <a:t> Motor Servo</a:t>
            </a:r>
            <a:endParaRPr lang="en-US" sz="1600" dirty="0"/>
          </a:p>
          <a:p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83F01E91-BFC6-4B88-B360-6A4B7D2AC575}"/>
              </a:ext>
            </a:extLst>
          </p:cNvPr>
          <p:cNvSpPr/>
          <p:nvPr/>
        </p:nvSpPr>
        <p:spPr>
          <a:xfrm>
            <a:off x="4902999" y="5125925"/>
            <a:ext cx="4799801" cy="10506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Output (Motor DC) :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keluaran</a:t>
            </a:r>
            <a:r>
              <a:rPr lang="en-US" dirty="0"/>
              <a:t> data yang  </a:t>
            </a:r>
            <a:r>
              <a:rPr lang="en-US" dirty="0" err="1"/>
              <a:t>masuk</a:t>
            </a:r>
            <a:r>
              <a:rPr lang="en-US" dirty="0"/>
              <a:t>  </a:t>
            </a:r>
            <a:r>
              <a:rPr lang="en-US" dirty="0" err="1"/>
              <a:t>dari</a:t>
            </a:r>
            <a:r>
              <a:rPr lang="en-US" dirty="0"/>
              <a:t>  </a:t>
            </a:r>
            <a:r>
              <a:rPr lang="en-US" dirty="0" err="1"/>
              <a:t>inputan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diproses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sistem</a:t>
            </a:r>
            <a:endParaRPr lang="en-US" dirty="0"/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-62377" y="-2643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Rectangle 6"/>
          <p:cNvSpPr>
            <a:spLocks noChangeArrowheads="1"/>
          </p:cNvSpPr>
          <p:nvPr/>
        </p:nvSpPr>
        <p:spPr bwMode="auto">
          <a:xfrm>
            <a:off x="-62377" y="43076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Output (Motor DC) : bagian ini merupakan keluaran data yang  masuk  dari  inputan dan yang telah diproses sebagai hasil akhir dari sistem.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11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12"/>
          <p:cNvSpPr>
            <a:spLocks noChangeArrowheads="1"/>
          </p:cNvSpPr>
          <p:nvPr/>
        </p:nvSpPr>
        <p:spPr bwMode="auto">
          <a:xfrm>
            <a:off x="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Output (Motor DC) : bagian ini merupakan keluaran data yang  masuk  dari  inputan dan yang telah diproses sebagai hasil akhir dari sistem.</a:t>
            </a: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580584" y="1074057"/>
            <a:ext cx="3688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CARA KERJA</a:t>
            </a:r>
            <a:endParaRPr 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92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5D718E20-E4CF-4062-A480-6B4EDF76FF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47" b="1651"/>
          <a:stretch/>
        </p:blipFill>
        <p:spPr>
          <a:xfrm>
            <a:off x="-21446" y="0"/>
            <a:ext cx="12234892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A06273D2-160B-4F86-B9DC-728D46D161FD}"/>
              </a:ext>
            </a:extLst>
          </p:cNvPr>
          <p:cNvSpPr/>
          <p:nvPr/>
        </p:nvSpPr>
        <p:spPr>
          <a:xfrm>
            <a:off x="-42892" y="0"/>
            <a:ext cx="12234892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xmlns="" id="{EC36A735-75F0-40F3-9B5F-C32812DFF909}"/>
              </a:ext>
            </a:extLst>
          </p:cNvPr>
          <p:cNvSpPr/>
          <p:nvPr/>
        </p:nvSpPr>
        <p:spPr>
          <a:xfrm>
            <a:off x="1001487" y="677106"/>
            <a:ext cx="10189028" cy="5503790"/>
          </a:xfrm>
          <a:prstGeom prst="frame">
            <a:avLst>
              <a:gd name="adj1" fmla="val 2022"/>
            </a:avLst>
          </a:prstGeom>
          <a:gradFill>
            <a:gsLst>
              <a:gs pos="0">
                <a:srgbClr val="92667D"/>
              </a:gs>
              <a:gs pos="100000">
                <a:srgbClr val="FF788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F7E90D2A-7840-4158-89D9-1B680EA6C7F9}"/>
              </a:ext>
            </a:extLst>
          </p:cNvPr>
          <p:cNvSpPr txBox="1"/>
          <p:nvPr/>
        </p:nvSpPr>
        <p:spPr>
          <a:xfrm>
            <a:off x="3054350" y="2875002"/>
            <a:ext cx="6083300" cy="110799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+mj-lt"/>
              </a:rPr>
              <a:t>THANK </a:t>
            </a:r>
            <a:r>
              <a:rPr lang="en-US" sz="6600" dirty="0">
                <a:solidFill>
                  <a:schemeClr val="bg1"/>
                </a:solidFill>
                <a:latin typeface="+mj-lt"/>
              </a:rPr>
              <a:t>YOU</a:t>
            </a:r>
            <a:endParaRPr lang="en-US" sz="7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Diamond 1">
            <a:extLst>
              <a:ext uri="{FF2B5EF4-FFF2-40B4-BE49-F238E27FC236}">
                <a16:creationId xmlns:a16="http://schemas.microsoft.com/office/drawing/2014/main" xmlns="" id="{162DA865-12E2-49D3-985E-8C3EBB3CE562}"/>
              </a:ext>
            </a:extLst>
          </p:cNvPr>
          <p:cNvSpPr/>
          <p:nvPr/>
        </p:nvSpPr>
        <p:spPr>
          <a:xfrm>
            <a:off x="1469571" y="-1197429"/>
            <a:ext cx="9252858" cy="9252858"/>
          </a:xfrm>
          <a:prstGeom prst="diamond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486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Custom 132">
      <a:dk1>
        <a:sysClr val="windowText" lastClr="000000"/>
      </a:dk1>
      <a:lt1>
        <a:sysClr val="window" lastClr="FFFFFF"/>
      </a:lt1>
      <a:dk2>
        <a:srgbClr val="3F3F3F"/>
      </a:dk2>
      <a:lt2>
        <a:srgbClr val="E7E6E6"/>
      </a:lt2>
      <a:accent1>
        <a:srgbClr val="3C5D7A"/>
      </a:accent1>
      <a:accent2>
        <a:srgbClr val="92667D"/>
      </a:accent2>
      <a:accent3>
        <a:srgbClr val="D17083"/>
      </a:accent3>
      <a:accent4>
        <a:srgbClr val="FF788B"/>
      </a:accent4>
      <a:accent5>
        <a:srgbClr val="3C5D7A"/>
      </a:accent5>
      <a:accent6>
        <a:srgbClr val="92667D"/>
      </a:accent6>
      <a:hlink>
        <a:srgbClr val="0563C1"/>
      </a:hlink>
      <a:folHlink>
        <a:srgbClr val="954F72"/>
      </a:folHlink>
    </a:clrScheme>
    <a:fontScheme name="Modern 04">
      <a:majorFont>
        <a:latin typeface="Century Gothic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630</TotalTime>
  <Words>297</Words>
  <Application>Microsoft Office PowerPoint</Application>
  <PresentationFormat>Widescreen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Tahoma</vt:lpstr>
      <vt:lpstr>Times New Roman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Institut Teknologi Sumatera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Acer</dc:creator>
  <cp:lastModifiedBy>Windows User</cp:lastModifiedBy>
  <cp:revision>47</cp:revision>
  <dcterms:created xsi:type="dcterms:W3CDTF">2019-11-11T15:51:46Z</dcterms:created>
  <dcterms:modified xsi:type="dcterms:W3CDTF">2019-12-19T08:01:57Z</dcterms:modified>
</cp:coreProperties>
</file>

<file path=docProps/thumbnail.jpeg>
</file>